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8" r:id="rId2"/>
    <p:sldId id="257" r:id="rId3"/>
    <p:sldId id="280" r:id="rId4"/>
    <p:sldId id="282" r:id="rId5"/>
    <p:sldId id="273" r:id="rId6"/>
    <p:sldId id="274" r:id="rId7"/>
    <p:sldId id="275" r:id="rId8"/>
    <p:sldId id="276" r:id="rId9"/>
    <p:sldId id="281" r:id="rId10"/>
  </p:sldIdLst>
  <p:sldSz cx="9144000" cy="6858000" type="screen4x3"/>
  <p:notesSz cx="6797675" cy="9928225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2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75" autoAdjust="0"/>
  </p:normalViewPr>
  <p:slideViewPr>
    <p:cSldViewPr>
      <p:cViewPr>
        <p:scale>
          <a:sx n="74" d="100"/>
          <a:sy n="74" d="100"/>
        </p:scale>
        <p:origin x="-2052" y="-8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0AEDD2-1064-4DED-BD2A-793A5FA91584}" type="datetimeFigureOut">
              <a:rPr lang="pt-PT" smtClean="0"/>
              <a:t>20-02-2012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444459-FB62-4738-A80B-C1DC92DFACF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11098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44459-FB62-4738-A80B-C1DC92DFACF7}" type="slidenum">
              <a:rPr lang="pt-PT" smtClean="0"/>
              <a:t>1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44459-FB62-4738-A80B-C1DC92DFACF7}" type="slidenum">
              <a:rPr lang="pt-PT" smtClean="0"/>
              <a:t>2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20-02-2012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20-02-2012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20-02-2012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20-02-2012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7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20-02-2012</a:t>
            </a:fld>
            <a:endParaRPr lang="pt-PT"/>
          </a:p>
        </p:txBody>
      </p:sp>
      <p:sp>
        <p:nvSpPr>
          <p:cNvPr id="8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9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20-02-2012</a:t>
            </a:fld>
            <a:endParaRPr lang="pt-PT"/>
          </a:p>
        </p:txBody>
      </p:sp>
      <p:sp>
        <p:nvSpPr>
          <p:cNvPr id="4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5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20-02-2012</a:t>
            </a:fld>
            <a:endParaRPr lang="pt-PT"/>
          </a:p>
        </p:txBody>
      </p:sp>
      <p:sp>
        <p:nvSpPr>
          <p:cNvPr id="3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4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20-02-2012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pt-PT" noProof="0" smtClean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20-02-2012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20-02-2012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20-02-2012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230873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Geneva" pitchFamily="-112" charset="-128"/>
          <a:cs typeface="Geneva" pitchFamily="-65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Geneva" pitchFamily="-112" charset="-128"/>
          <a:cs typeface="Geneva" pitchFamily="-65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Geneva" charset="-128"/>
          <a:cs typeface="Geneva" pitchFamily="-112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Geneva" charset="-128"/>
          <a:cs typeface="Geneva" pitchFamily="-65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UNDO1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643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UNDO2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15" y="13825"/>
            <a:ext cx="9152135" cy="6858000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827584" y="2187277"/>
            <a:ext cx="47169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7200" b="1" dirty="0" smtClean="0">
                <a:latin typeface="+mj-lt"/>
                <a:cs typeface="Arial" pitchFamily="34" charset="0"/>
              </a:rPr>
              <a:t>Guião 8</a:t>
            </a:r>
            <a:endParaRPr lang="pt-PT" sz="7200" b="1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8" descr="\\srv-files1.portoeditora.pt\users$\BG\Restauracao\drasteiro\Desktop\imagens PPt atividades\20113023_RPD_F27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985547"/>
            <a:ext cx="3925775" cy="2637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7" descr="\\srv-files1.portoeditora.pt\users$\BG\Restauracao\drasteiro\Desktop\imagens PPt atividades\20113023_RPD_F27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39" y="971191"/>
            <a:ext cx="3536393" cy="2637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\\srv-files1.portoeditora.pt\users$\BG\Restauracao\drasteiro\Desktop\imagens PPt atividades\20113023_RPD_F28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743472"/>
            <a:ext cx="4016262" cy="264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Oval 16"/>
          <p:cNvSpPr/>
          <p:nvPr/>
        </p:nvSpPr>
        <p:spPr>
          <a:xfrm>
            <a:off x="359532" y="926893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8" name="Oval 17"/>
          <p:cNvSpPr/>
          <p:nvPr/>
        </p:nvSpPr>
        <p:spPr>
          <a:xfrm>
            <a:off x="4247964" y="941692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9" name="Oval 18"/>
          <p:cNvSpPr/>
          <p:nvPr/>
        </p:nvSpPr>
        <p:spPr>
          <a:xfrm>
            <a:off x="2519772" y="3700553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527414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\\srv-files1.portoeditora.pt\users$\BG\Restauracao\drasteiro\Desktop\20113023_RPD_F2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70160"/>
            <a:ext cx="4268666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6"/>
          <p:cNvSpPr/>
          <p:nvPr/>
        </p:nvSpPr>
        <p:spPr>
          <a:xfrm>
            <a:off x="359532" y="926893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4</a:t>
            </a:r>
          </a:p>
        </p:txBody>
      </p:sp>
      <p:pic>
        <p:nvPicPr>
          <p:cNvPr id="5" name="Picture 2" descr="\\srv-files1.portoeditora.pt\users$\BG\Restauracao\drasteiro\Desktop\imagens PPt atividades\20113023_RPD_F28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555" y="3573016"/>
            <a:ext cx="4283686" cy="2765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val 7"/>
          <p:cNvSpPr/>
          <p:nvPr/>
        </p:nvSpPr>
        <p:spPr>
          <a:xfrm>
            <a:off x="4226978" y="3706464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750641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\\srv-files1.portoeditora.pt\users$\BG\Restauracao\drasteiro\Desktop\imagens PPt atividades\20113023_RPD_F27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789059"/>
            <a:ext cx="6929425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539552" y="6004870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4719" y="801864"/>
            <a:ext cx="792772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800" dirty="0" smtClean="0"/>
              <a:t>Lagoa das </a:t>
            </a:r>
            <a:r>
              <a:rPr lang="pt-PT" sz="2800" dirty="0" smtClean="0"/>
              <a:t>Sete Cidades </a:t>
            </a:r>
            <a:r>
              <a:rPr lang="pt-PT" sz="2800" dirty="0" smtClean="0"/>
              <a:t>(São Miguel)</a:t>
            </a:r>
            <a:endParaRPr lang="pt-PT" sz="2800" dirty="0"/>
          </a:p>
        </p:txBody>
      </p:sp>
    </p:spTree>
    <p:extLst>
      <p:ext uri="{BB962C8B-B14F-4D97-AF65-F5344CB8AC3E}">
        <p14:creationId xmlns:p14="http://schemas.microsoft.com/office/powerpoint/2010/main" val="3289922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\\srv-files1.portoeditora.pt\users$\BG\Restauracao\drasteiro\Desktop\imagens PPt atividades\20113023_RPD_F27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481" y="908720"/>
            <a:ext cx="8038103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539552" y="6004870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9552" y="801864"/>
            <a:ext cx="804003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800" dirty="0" smtClean="0"/>
              <a:t>Furna</a:t>
            </a:r>
            <a:endParaRPr lang="pt-PT" sz="2800" dirty="0" smtClean="0"/>
          </a:p>
        </p:txBody>
      </p:sp>
    </p:spTree>
    <p:extLst>
      <p:ext uri="{BB962C8B-B14F-4D97-AF65-F5344CB8AC3E}">
        <p14:creationId xmlns:p14="http://schemas.microsoft.com/office/powerpoint/2010/main" val="3204914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\\srv-files1.portoeditora.pt\users$\BG\Restauracao\drasteiro\Desktop\imagens PPt atividades\20113023_RPD_F2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908720"/>
            <a:ext cx="8011051" cy="5272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539552" y="6004870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solidFill>
                  <a:schemeClr val="tx1"/>
                </a:solidFill>
              </a:rPr>
              <a:t>3</a:t>
            </a:r>
            <a:endParaRPr lang="pt-PT" b="1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839061"/>
            <a:ext cx="8136903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800" dirty="0" smtClean="0"/>
              <a:t>Vigia da baleia (Graciosa)</a:t>
            </a:r>
            <a:endParaRPr lang="pt-PT" sz="2800" dirty="0"/>
          </a:p>
        </p:txBody>
      </p:sp>
    </p:spTree>
    <p:extLst>
      <p:ext uri="{BB962C8B-B14F-4D97-AF65-F5344CB8AC3E}">
        <p14:creationId xmlns:p14="http://schemas.microsoft.com/office/powerpoint/2010/main" val="1093387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\\srv-files1.portoeditora.pt\users$\BG\Restauracao\drasteiro\Desktop\20113023_RPD_F2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577" y="1023742"/>
            <a:ext cx="8020897" cy="5141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>
            <a:off x="539552" y="6004870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553" y="801864"/>
            <a:ext cx="807692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800" dirty="0" smtClean="0"/>
              <a:t>Igreja de São Salvador (Horta)</a:t>
            </a:r>
            <a:endParaRPr lang="pt-PT" sz="2800" dirty="0"/>
          </a:p>
        </p:txBody>
      </p:sp>
    </p:spTree>
    <p:extLst>
      <p:ext uri="{BB962C8B-B14F-4D97-AF65-F5344CB8AC3E}">
        <p14:creationId xmlns:p14="http://schemas.microsoft.com/office/powerpoint/2010/main" val="630135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\\srv-files1.portoeditora.pt\users$\BG\Restauracao\drasteiro\Desktop\imagens PPt atividades\20113023_RPD_F28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847907"/>
            <a:ext cx="8014802" cy="5400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539552" y="6004870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9552" y="847907"/>
            <a:ext cx="801480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800" dirty="0" smtClean="0"/>
              <a:t>Vulcão dos Capelinhos (Faial)</a:t>
            </a:r>
            <a:endParaRPr lang="pt-PT" sz="2800" dirty="0"/>
          </a:p>
        </p:txBody>
      </p:sp>
    </p:spTree>
    <p:extLst>
      <p:ext uri="{BB962C8B-B14F-4D97-AF65-F5344CB8AC3E}">
        <p14:creationId xmlns:p14="http://schemas.microsoft.com/office/powerpoint/2010/main" val="2591727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theme/theme1.xml><?xml version="1.0" encoding="utf-8"?>
<a:theme xmlns:a="http://schemas.openxmlformats.org/drawingml/2006/main" name="Theme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Theme2</Template>
  <TotalTime>539</TotalTime>
  <Words>42</Words>
  <Application>Microsoft Office PowerPoint</Application>
  <PresentationFormat>On-screen Show (4:3)</PresentationFormat>
  <Paragraphs>18</Paragraphs>
  <Slides>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Theme2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DRasteiro</dc:creator>
  <cp:lastModifiedBy>DRasteiro</cp:lastModifiedBy>
  <cp:revision>56</cp:revision>
  <cp:lastPrinted>2012-02-11T16:28:53Z</cp:lastPrinted>
  <dcterms:created xsi:type="dcterms:W3CDTF">2011-03-14T23:59:44Z</dcterms:created>
  <dcterms:modified xsi:type="dcterms:W3CDTF">2012-02-20T15:11:43Z</dcterms:modified>
</cp:coreProperties>
</file>