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8" r:id="rId2"/>
    <p:sldId id="257" r:id="rId3"/>
    <p:sldId id="280" r:id="rId4"/>
  </p:sldIdLst>
  <p:sldSz cx="9144000" cy="6858000" type="screen4x3"/>
  <p:notesSz cx="6797675" cy="9928225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>
        <p:scale>
          <a:sx n="100" d="100"/>
          <a:sy n="100" d="100"/>
        </p:scale>
        <p:origin x="-1308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AEDD2-1064-4DED-BD2A-793A5FA91584}" type="datetimeFigureOut">
              <a:rPr lang="pt-PT" smtClean="0"/>
              <a:t>18-02-2012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44459-FB62-4738-A80B-C1DC92DFACF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109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3087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-112" charset="-128"/>
          <a:cs typeface="Geneva" pitchFamily="-65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-112" charset="-128"/>
          <a:cs typeface="Geneva" pitchFamily="-65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-128"/>
          <a:cs typeface="Geneva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-128"/>
          <a:cs typeface="Geneva" pitchFamily="-65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UNDO1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643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15" y="13825"/>
            <a:ext cx="9152135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27584" y="2187277"/>
            <a:ext cx="4716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 smtClean="0">
                <a:latin typeface="+mj-lt"/>
                <a:cs typeface="Arial" pitchFamily="34" charset="0"/>
              </a:rPr>
              <a:t>Guião 9</a:t>
            </a:r>
            <a:endParaRPr lang="pt-PT" sz="7200" b="1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/>
          <p:cNvSpPr/>
          <p:nvPr/>
        </p:nvSpPr>
        <p:spPr>
          <a:xfrm>
            <a:off x="1302388" y="6100580"/>
            <a:ext cx="360040" cy="348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4" name="Oval 23"/>
          <p:cNvSpPr/>
          <p:nvPr/>
        </p:nvSpPr>
        <p:spPr>
          <a:xfrm>
            <a:off x="575556" y="4372495"/>
            <a:ext cx="360040" cy="348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" name="Oval 19"/>
          <p:cNvSpPr/>
          <p:nvPr/>
        </p:nvSpPr>
        <p:spPr>
          <a:xfrm>
            <a:off x="611424" y="2074798"/>
            <a:ext cx="360040" cy="348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1" name="Oval 20"/>
          <p:cNvSpPr/>
          <p:nvPr/>
        </p:nvSpPr>
        <p:spPr>
          <a:xfrm>
            <a:off x="2606000" y="1929919"/>
            <a:ext cx="360040" cy="348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2" name="Oval 21"/>
          <p:cNvSpPr/>
          <p:nvPr/>
        </p:nvSpPr>
        <p:spPr>
          <a:xfrm>
            <a:off x="4716016" y="1929919"/>
            <a:ext cx="360040" cy="348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3" name="Oval 22"/>
          <p:cNvSpPr/>
          <p:nvPr/>
        </p:nvSpPr>
        <p:spPr>
          <a:xfrm>
            <a:off x="6999895" y="1929919"/>
            <a:ext cx="360040" cy="348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7" name="Oval 26"/>
          <p:cNvSpPr/>
          <p:nvPr/>
        </p:nvSpPr>
        <p:spPr>
          <a:xfrm>
            <a:off x="7632340" y="4416263"/>
            <a:ext cx="360040" cy="348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6" name="Oval 25"/>
          <p:cNvSpPr/>
          <p:nvPr/>
        </p:nvSpPr>
        <p:spPr>
          <a:xfrm>
            <a:off x="6592838" y="6089967"/>
            <a:ext cx="360040" cy="348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7</a:t>
            </a:r>
          </a:p>
        </p:txBody>
      </p:sp>
      <p:pic>
        <p:nvPicPr>
          <p:cNvPr id="1026" name="Picture 2" descr="\\10.10.0.12\Ficheiros\Bloco Grafico\Pre-Impressao\Imagem\Area-comum\Div_Editorial_Escolar\Daniela Rasteiro\PWP_2012_02_18\20113023_RPD_DD0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259" y="2277967"/>
            <a:ext cx="5332667" cy="340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10.10.0.12\Ficheiros\Bloco Grafico\Pre-Impressao\Imagem\Area-comum\Div_Editorial_Escolar\Daniela Rasteiro\PWP_2012_02_18\20113023_ID01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08" y="785056"/>
            <a:ext cx="495862" cy="164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10.10.0.12\Ficheiros\Bloco Grafico\Pre-Impressao\Imagem\Area-comum\Div_Editorial_Escolar\Daniela Rasteiro\PWP_2012_02_18\20113023_ID02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52936"/>
            <a:ext cx="634694" cy="186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10.10.0.12\Ficheiros\Bloco Grafico\Pre-Impressao\Imagem\Area-comum\Div_Editorial_Escolar\Daniela Rasteiro\PWP_2012_02_18\20113023_ID02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20" y="785056"/>
            <a:ext cx="534501" cy="164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10.10.0.12\Ficheiros\Bloco Grafico\Pre-Impressao\Imagem\Area-comum\Div_Editorial_Escolar\Daniela Rasteiro\PWP_2012_02_18\20113023_ID02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915" y="692696"/>
            <a:ext cx="542675" cy="176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\\10.10.0.12\Ficheiros\Bloco Grafico\Pre-Impressao\Imagem\Area-comum\Div_Editorial_Escolar\Daniela Rasteiro\PWP_2012_02_18\20113023_ID02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715" y="760026"/>
            <a:ext cx="517554" cy="169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\\10.10.0.12\Ficheiros\Bloco Grafico\Pre-Impressao\Imagem\Area-comum\Div_Editorial_Escolar\Daniela Rasteiro\PWP_2012_02_18\20113023_ID02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924944"/>
            <a:ext cx="534579" cy="190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\\10.10.0.12\Ficheiros\Bloco Grafico\Pre-Impressao\Imagem\Area-comum\Div_Editorial_Escolar\Daniela Rasteiro\PWP_2012_02_18\20113023_ID02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747094"/>
            <a:ext cx="648072" cy="175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\\10.10.0.12\Ficheiros\Bloco Grafico\Pre-Impressao\Imagem\Area-comum\Div_Editorial_Escolar\Daniela Rasteiro\PWP_2012_02_18\20113023_ID02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063" y="4538480"/>
            <a:ext cx="539729" cy="192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1390270" y="2422846"/>
            <a:ext cx="2893698" cy="934146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endCxn id="1029" idx="3"/>
          </p:cNvCxnSpPr>
          <p:nvPr/>
        </p:nvCxnSpPr>
        <p:spPr>
          <a:xfrm flipH="1" flipV="1">
            <a:off x="3320521" y="1609347"/>
            <a:ext cx="1035455" cy="1747645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427984" y="1929919"/>
            <a:ext cx="2751931" cy="1283057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4355976" y="2103943"/>
            <a:ext cx="720080" cy="893009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1482408" y="3786740"/>
            <a:ext cx="2225496" cy="47035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644008" y="4221088"/>
            <a:ext cx="2256055" cy="864096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2195736" y="3356992"/>
            <a:ext cx="2376266" cy="180020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5803949" y="3501008"/>
            <a:ext cx="2008411" cy="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741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20" grpId="0" animBg="1"/>
      <p:bldP spid="21" grpId="0" animBg="1"/>
      <p:bldP spid="22" grpId="0" animBg="1"/>
      <p:bldP spid="23" grpId="0" animBg="1"/>
      <p:bldP spid="27" grpId="0" animBg="1"/>
      <p:bldP spid="26" grpId="0" animBg="1"/>
    </p:bld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563</TotalTime>
  <Words>12</Words>
  <Application>Microsoft Office PowerPoint</Application>
  <PresentationFormat>On-screen Show (4:3)</PresentationFormat>
  <Paragraphs>11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Theme2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DRasteiro</dc:creator>
  <cp:lastModifiedBy>DRasteiro</cp:lastModifiedBy>
  <cp:revision>59</cp:revision>
  <cp:lastPrinted>2012-02-11T16:28:53Z</cp:lastPrinted>
  <dcterms:created xsi:type="dcterms:W3CDTF">2011-03-14T23:59:44Z</dcterms:created>
  <dcterms:modified xsi:type="dcterms:W3CDTF">2012-02-18T11:12:54Z</dcterms:modified>
</cp:coreProperties>
</file>