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9716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23-02-2012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785786" y="2056147"/>
            <a:ext cx="34290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Os astros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805562" y="693047"/>
            <a:ext cx="1695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Astros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85786" y="1643050"/>
            <a:ext cx="73581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 </a:t>
            </a:r>
            <a:r>
              <a:rPr lang="pt-PT" sz="3000" dirty="0" smtClean="0">
                <a:solidFill>
                  <a:srgbClr val="FF0000"/>
                </a:solidFill>
              </a:rPr>
              <a:t>Universo</a:t>
            </a:r>
            <a:r>
              <a:rPr lang="pt-PT" sz="3000" dirty="0" smtClean="0"/>
              <a:t> é constituído pelo </a:t>
            </a:r>
            <a:r>
              <a:rPr lang="pt-PT" sz="3000" dirty="0" smtClean="0">
                <a:solidFill>
                  <a:srgbClr val="FF0000"/>
                </a:solidFill>
              </a:rPr>
              <a:t>Espaço</a:t>
            </a:r>
            <a:r>
              <a:rPr lang="pt-PT" sz="3000" dirty="0" smtClean="0"/>
              <a:t> e tudo o que nele existe. </a:t>
            </a:r>
          </a:p>
          <a:p>
            <a:endParaRPr lang="pt-PT" sz="1200" dirty="0" smtClean="0"/>
          </a:p>
          <a:p>
            <a:r>
              <a:rPr lang="pt-PT" sz="3000" dirty="0" smtClean="0"/>
              <a:t>Os </a:t>
            </a:r>
            <a:r>
              <a:rPr lang="pt-PT" sz="3000" dirty="0" smtClean="0">
                <a:solidFill>
                  <a:srgbClr val="FF0000"/>
                </a:solidFill>
              </a:rPr>
              <a:t>astros</a:t>
            </a:r>
            <a:r>
              <a:rPr lang="pt-PT" sz="3000" dirty="0" smtClean="0"/>
              <a:t> são os corpos celestes que existem no Espaço. Conseguimos observá-los no céu, numa noite sem nuvens.</a:t>
            </a:r>
          </a:p>
        </p:txBody>
      </p:sp>
      <p:pic>
        <p:nvPicPr>
          <p:cNvPr id="6" name="Imagem 5" descr="20113023_PPTEM_F1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636" y="4357694"/>
            <a:ext cx="6000760" cy="1864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582854" y="863726"/>
            <a:ext cx="1917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Estrelas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574478" y="1637402"/>
            <a:ext cx="79980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As </a:t>
            </a:r>
            <a:r>
              <a:rPr lang="pt-PT" sz="3200" dirty="0" smtClean="0">
                <a:solidFill>
                  <a:srgbClr val="FF0000"/>
                </a:solidFill>
              </a:rPr>
              <a:t>estrelas</a:t>
            </a:r>
            <a:r>
              <a:rPr lang="pt-PT" sz="3200" dirty="0" smtClean="0"/>
              <a:t> são astros que </a:t>
            </a:r>
            <a:r>
              <a:rPr lang="pt-PT" sz="3200" dirty="0" smtClean="0">
                <a:solidFill>
                  <a:srgbClr val="FF0000"/>
                </a:solidFill>
              </a:rPr>
              <a:t>emitem luz própria </a:t>
            </a:r>
            <a:r>
              <a:rPr lang="pt-PT" sz="3200" dirty="0" smtClean="0"/>
              <a:t>e cintilam.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3511416" y="3078304"/>
            <a:ext cx="21321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Planetas</a:t>
            </a:r>
            <a:endParaRPr lang="pt-PT" sz="4000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74478" y="3883869"/>
            <a:ext cx="7783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Os </a:t>
            </a:r>
            <a:r>
              <a:rPr lang="pt-PT" sz="3200" dirty="0" smtClean="0">
                <a:solidFill>
                  <a:srgbClr val="FF0000"/>
                </a:solidFill>
              </a:rPr>
              <a:t>planetas</a:t>
            </a:r>
            <a:r>
              <a:rPr lang="pt-PT" sz="3200" dirty="0" smtClean="0"/>
              <a:t> são astros que </a:t>
            </a:r>
            <a:r>
              <a:rPr lang="pt-PT" sz="3200" dirty="0" smtClean="0">
                <a:solidFill>
                  <a:srgbClr val="FF0000"/>
                </a:solidFill>
              </a:rPr>
              <a:t>não emitem luz própria</a:t>
            </a:r>
            <a:r>
              <a:rPr lang="pt-PT" sz="3200" dirty="0" smtClean="0"/>
              <a:t>. Os planetas </a:t>
            </a:r>
            <a:r>
              <a:rPr lang="pt-PT" sz="3200" dirty="0" smtClean="0">
                <a:solidFill>
                  <a:srgbClr val="FF0000"/>
                </a:solidFill>
              </a:rPr>
              <a:t>movem-se</a:t>
            </a:r>
            <a:r>
              <a:rPr lang="pt-PT" sz="3200" dirty="0" smtClean="0"/>
              <a:t> no Espaço, geralmente, em </a:t>
            </a:r>
            <a:r>
              <a:rPr lang="pt-PT" sz="3200" dirty="0" smtClean="0">
                <a:solidFill>
                  <a:srgbClr val="FF0000"/>
                </a:solidFill>
              </a:rPr>
              <a:t>torno de uma estrela </a:t>
            </a:r>
            <a:r>
              <a:rPr lang="pt-PT" sz="3200" dirty="0" smtClean="0"/>
              <a:t>ou de </a:t>
            </a:r>
            <a:r>
              <a:rPr lang="pt-PT" sz="3200" dirty="0" smtClean="0">
                <a:solidFill>
                  <a:srgbClr val="FF0000"/>
                </a:solidFill>
              </a:rPr>
              <a:t>um planeta maior</a:t>
            </a:r>
            <a:r>
              <a:rPr lang="pt-PT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3714744" y="714356"/>
            <a:ext cx="1571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Terra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14348" y="2214554"/>
            <a:ext cx="475252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Gira à volta do Sol.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PT" sz="26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Tem a forma de uma esfera ligeiramente achatada nos polos.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PT" sz="26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É também chamada de Planeta Azul, pelo facto de ¾ da sua superfície estar coberta pela água dos oceanos.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636640" y="1504703"/>
            <a:ext cx="5864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 </a:t>
            </a:r>
            <a:r>
              <a:rPr lang="pt-PT" sz="3200" dirty="0" smtClean="0">
                <a:solidFill>
                  <a:srgbClr val="FF0000"/>
                </a:solidFill>
              </a:rPr>
              <a:t>Terra</a:t>
            </a:r>
            <a:r>
              <a:rPr lang="pt-PT" sz="3200" dirty="0" smtClean="0"/>
              <a:t> é o </a:t>
            </a:r>
            <a:r>
              <a:rPr lang="pt-PT" sz="3200" dirty="0" smtClean="0">
                <a:solidFill>
                  <a:srgbClr val="FF0000"/>
                </a:solidFill>
              </a:rPr>
              <a:t>planeta</a:t>
            </a:r>
            <a:r>
              <a:rPr lang="pt-PT" sz="3200" dirty="0" smtClean="0"/>
              <a:t> onde vivemos. </a:t>
            </a:r>
          </a:p>
        </p:txBody>
      </p:sp>
      <p:pic>
        <p:nvPicPr>
          <p:cNvPr id="14" name="Imagem 13" descr="20113023_PPTEM_F1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65" y="2500306"/>
            <a:ext cx="2821974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3929058" y="714356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Lua</a:t>
            </a:r>
            <a:endParaRPr lang="pt-PT" sz="4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5290" y="2224783"/>
            <a:ext cx="475252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É visível no céu porque é iluminada pela luz do Sol.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PT" sz="26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É um planeta secundário porque gira em torno de um planeta maior, a Terra.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PT" sz="26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É um satélite da Terra.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65202" y="1504703"/>
            <a:ext cx="7935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Lua</a:t>
            </a:r>
            <a:r>
              <a:rPr lang="pt-PT" sz="3000" dirty="0" smtClean="0"/>
              <a:t> é o </a:t>
            </a:r>
            <a:r>
              <a:rPr lang="pt-PT" sz="3000" dirty="0" smtClean="0">
                <a:solidFill>
                  <a:srgbClr val="FF0000"/>
                </a:solidFill>
              </a:rPr>
              <a:t>planeta</a:t>
            </a:r>
            <a:r>
              <a:rPr lang="pt-PT" sz="3000" dirty="0" smtClean="0"/>
              <a:t> que está mais próximo da Terra. </a:t>
            </a:r>
          </a:p>
        </p:txBody>
      </p:sp>
      <p:pic>
        <p:nvPicPr>
          <p:cNvPr id="10" name="Imagem 9" descr="20113023_PPTEM_F1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0694" y="2500306"/>
            <a:ext cx="307016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4000496" y="708656"/>
            <a:ext cx="11367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Sol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43480" y="2132856"/>
            <a:ext cx="41428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Produz luz e calor.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endParaRPr lang="pt-PT" sz="2600" dirty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A luz do sol associada ao movimento de rotação do planeta terra, origina o dia e a noite.</a:t>
            </a:r>
          </a:p>
          <a:p>
            <a:pPr>
              <a:buClr>
                <a:srgbClr val="FF0000"/>
              </a:buClr>
              <a:buFont typeface="Wingdings" pitchFamily="2" charset="2"/>
              <a:buChar char="ü"/>
            </a:pPr>
            <a:endParaRPr lang="pt-PT" sz="2600" dirty="0" smtClean="0"/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600" dirty="0" smtClean="0"/>
              <a:t> Forma o Sistema Solar, juntamente com os planetas que giram à sua volta.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71472" y="1428736"/>
            <a:ext cx="82868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 </a:t>
            </a:r>
            <a:r>
              <a:rPr lang="pt-PT" sz="3200" dirty="0" smtClean="0">
                <a:solidFill>
                  <a:srgbClr val="FF0000"/>
                </a:solidFill>
              </a:rPr>
              <a:t>Sol </a:t>
            </a:r>
            <a:r>
              <a:rPr lang="pt-PT" sz="3200" dirty="0" smtClean="0"/>
              <a:t>é a </a:t>
            </a:r>
            <a:r>
              <a:rPr lang="pt-PT" sz="3200" dirty="0" smtClean="0">
                <a:solidFill>
                  <a:srgbClr val="FF0000"/>
                </a:solidFill>
              </a:rPr>
              <a:t>estrela</a:t>
            </a:r>
            <a:r>
              <a:rPr lang="pt-PT" sz="3200" dirty="0" smtClean="0"/>
              <a:t> que está mais próxima da Terra. </a:t>
            </a:r>
          </a:p>
        </p:txBody>
      </p:sp>
      <p:pic>
        <p:nvPicPr>
          <p:cNvPr id="14" name="Imagem 13" descr="20113023_PPTEM_F1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2285992"/>
            <a:ext cx="3061075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2500298" y="714356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Outros astros</a:t>
            </a:r>
            <a:endParaRPr lang="pt-PT" sz="4000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565202" y="1504703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Além das estrelas e planetas, existem outros astros mais pequenos:</a:t>
            </a:r>
          </a:p>
        </p:txBody>
      </p:sp>
      <p:pic>
        <p:nvPicPr>
          <p:cNvPr id="10" name="Imagem 9" descr="20113023_PPTEM_F1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9" y="2714620"/>
            <a:ext cx="1705974" cy="1800000"/>
          </a:xfrm>
          <a:prstGeom prst="rect">
            <a:avLst/>
          </a:prstGeom>
        </p:spPr>
      </p:pic>
      <p:pic>
        <p:nvPicPr>
          <p:cNvPr id="15" name="Imagem 14" descr="20113023_PPTEM_F11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28926" y="4000504"/>
            <a:ext cx="2433906" cy="1800000"/>
          </a:xfrm>
          <a:prstGeom prst="rect">
            <a:avLst/>
          </a:prstGeom>
        </p:spPr>
      </p:pic>
      <p:pic>
        <p:nvPicPr>
          <p:cNvPr id="16" name="Imagem 15" descr="20113023_PPTEM_F1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3570" y="2643182"/>
            <a:ext cx="2697984" cy="1800000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857224" y="4500570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pt-PT" sz="2400" dirty="0" smtClean="0"/>
              <a:t>Cometas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214678" y="5786454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pt-PT" sz="2400" dirty="0" err="1" smtClean="0"/>
              <a:t>Asteroides</a:t>
            </a:r>
            <a:endParaRPr lang="pt-PT" sz="2400" dirty="0" smtClean="0"/>
          </a:p>
        </p:txBody>
      </p:sp>
      <p:sp>
        <p:nvSpPr>
          <p:cNvPr id="19" name="CaixaDeTexto 18"/>
          <p:cNvSpPr txBox="1"/>
          <p:nvPr/>
        </p:nvSpPr>
        <p:spPr>
          <a:xfrm>
            <a:off x="6215074" y="442913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pt-PT" sz="2400" dirty="0" smtClean="0"/>
              <a:t>Meteoritos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85926"/>
            <a:ext cx="3429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Pontos cardeais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2506568" y="714356"/>
            <a:ext cx="3565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Pontos cardeais</a:t>
            </a:r>
            <a:endParaRPr lang="pt-PT" sz="40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42910" y="2887682"/>
            <a:ext cx="42862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norte (N)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sul (S)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este </a:t>
            </a:r>
            <a:r>
              <a:rPr lang="pt-PT" sz="2800" dirty="0"/>
              <a:t>(E</a:t>
            </a:r>
            <a:r>
              <a:rPr lang="pt-PT" sz="2800" dirty="0" smtClean="0"/>
              <a:t>), leste ou nascente (onde nasce o Sol)</a:t>
            </a:r>
          </a:p>
          <a:p>
            <a:pPr>
              <a:buClr>
                <a:srgbClr val="FF0000"/>
              </a:buClr>
              <a:buFont typeface="Arial" pitchFamily="34" charset="0"/>
              <a:buChar char="•"/>
            </a:pPr>
            <a:r>
              <a:rPr lang="pt-PT" sz="2800" dirty="0" smtClean="0"/>
              <a:t> oeste (O) ou poente (onde se põe o Sol)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71472" y="1357298"/>
            <a:ext cx="8001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Os </a:t>
            </a:r>
            <a:r>
              <a:rPr lang="pt-PT" sz="3000" dirty="0" smtClean="0">
                <a:solidFill>
                  <a:srgbClr val="FF0000"/>
                </a:solidFill>
              </a:rPr>
              <a:t>pontos cardeais </a:t>
            </a:r>
            <a:r>
              <a:rPr lang="pt-PT" sz="3000" dirty="0" smtClean="0"/>
              <a:t>são as direções que permitem a orientação e a localização em qualquer ponto da Terra.</a:t>
            </a:r>
          </a:p>
        </p:txBody>
      </p:sp>
      <p:pic>
        <p:nvPicPr>
          <p:cNvPr id="14" name="Imagem 13" descr="20113023_PPTEM_F1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2571744"/>
            <a:ext cx="366722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Observa as imagens. Legenda-as </a:t>
            </a:r>
            <a:r>
              <a:rPr lang="pt-PT" sz="2400" smtClean="0"/>
              <a:t>e descreve-as.</a:t>
            </a:r>
            <a:endParaRPr lang="pt-PT" sz="2400" dirty="0" smtClean="0"/>
          </a:p>
        </p:txBody>
      </p:sp>
      <p:pic>
        <p:nvPicPr>
          <p:cNvPr id="8" name="Imagem 7" descr="20113023_PPTEM_F1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1857364"/>
            <a:ext cx="2160000" cy="2160000"/>
          </a:xfrm>
          <a:prstGeom prst="rect">
            <a:avLst/>
          </a:prstGeom>
        </p:spPr>
      </p:pic>
      <p:pic>
        <p:nvPicPr>
          <p:cNvPr id="10" name="Imagem 9" descr="20113023_PPTEM_F1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72198" y="1857364"/>
            <a:ext cx="2160000" cy="2160000"/>
          </a:xfrm>
          <a:prstGeom prst="rect">
            <a:avLst/>
          </a:prstGeom>
        </p:spPr>
      </p:pic>
      <p:pic>
        <p:nvPicPr>
          <p:cNvPr id="11" name="Imagem 10" descr="20113023_PPTEM_F1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57488" y="4143380"/>
            <a:ext cx="3241213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642910" y="1428736"/>
            <a:ext cx="792961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dirty="0" smtClean="0"/>
              <a:t>Observa as imagens e indica os pontos cardeais correspondentes.</a:t>
            </a:r>
          </a:p>
        </p:txBody>
      </p:sp>
      <p:pic>
        <p:nvPicPr>
          <p:cNvPr id="8" name="Imagem 7" descr="20113023_PPTEM_F12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3213795"/>
            <a:ext cx="7929586" cy="192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348</Words>
  <Application>Microsoft Office PowerPoint</Application>
  <PresentationFormat>On-screen Show (4:3)</PresentationFormat>
  <Paragraphs>57</Paragraphs>
  <Slides>12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DRasteiro</cp:lastModifiedBy>
  <cp:revision>9</cp:revision>
  <dcterms:created xsi:type="dcterms:W3CDTF">2012-02-11T15:27:13Z</dcterms:created>
  <dcterms:modified xsi:type="dcterms:W3CDTF">2012-02-23T17:56:58Z</dcterms:modified>
</cp:coreProperties>
</file>