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5" r:id="rId5"/>
    <p:sldId id="264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A9A62-648D-4E9D-9B76-0CB88498BA35}" type="datetimeFigureOut">
              <a:rPr lang="pt-PT" smtClean="0"/>
              <a:t>05-03-2012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7C5DE-60AA-4DB7-9A6A-7DCB4FB9924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6419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7C5DE-60AA-4DB7-9A6A-7DCB4FB99249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14488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Pronomes pessoais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428596" y="857232"/>
            <a:ext cx="821537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smtClean="0"/>
              <a:t>Os </a:t>
            </a:r>
            <a:r>
              <a:rPr lang="pt-PT" sz="2800" dirty="0" smtClean="0">
                <a:solidFill>
                  <a:srgbClr val="FF0000"/>
                </a:solidFill>
              </a:rPr>
              <a:t>pronomes pessoais</a:t>
            </a:r>
            <a:r>
              <a:rPr lang="pt-PT" sz="2800" dirty="0" smtClean="0"/>
              <a:t> são as palavras que se usam em vez dos nomes e</a:t>
            </a:r>
            <a:r>
              <a:rPr lang="pt-PT" sz="2800" dirty="0" smtClean="0">
                <a:solidFill>
                  <a:srgbClr val="FF0000"/>
                </a:solidFill>
              </a:rPr>
              <a:t> </a:t>
            </a:r>
            <a:r>
              <a:rPr lang="pt-PT" sz="2800" dirty="0" smtClean="0"/>
              <a:t>indicam as pessoas que intervêm no discurso.</a:t>
            </a:r>
          </a:p>
          <a:p>
            <a:pPr algn="just"/>
            <a:endParaRPr lang="pt-PT" i="1" dirty="0" smtClean="0"/>
          </a:p>
          <a:p>
            <a:pPr algn="just"/>
            <a:r>
              <a:rPr lang="pt-PT" sz="2800" i="1" dirty="0" smtClean="0"/>
              <a:t>	        </a:t>
            </a:r>
            <a:r>
              <a:rPr lang="pt-PT" sz="2600" i="1" dirty="0" smtClean="0"/>
              <a:t>	     SINGULAR			PLURAL</a:t>
            </a:r>
          </a:p>
          <a:p>
            <a:pPr algn="just"/>
            <a:r>
              <a:rPr lang="pt-PT" sz="2600" i="1" dirty="0" smtClean="0"/>
              <a:t>1.ª pessoa	</a:t>
            </a:r>
            <a:r>
              <a:rPr lang="pt-PT" sz="2600" b="1" i="1" dirty="0" smtClean="0">
                <a:solidFill>
                  <a:srgbClr val="FF0000"/>
                </a:solidFill>
              </a:rPr>
              <a:t>Eu</a:t>
            </a:r>
            <a:r>
              <a:rPr lang="pt-PT" sz="2600" i="1" dirty="0" smtClean="0"/>
              <a:t> gosto de flores.	   </a:t>
            </a:r>
            <a:r>
              <a:rPr lang="pt-PT" sz="2600" b="1" i="1" dirty="0" smtClean="0">
                <a:solidFill>
                  <a:srgbClr val="FF0000"/>
                </a:solidFill>
              </a:rPr>
              <a:t>Nós</a:t>
            </a:r>
            <a:r>
              <a:rPr lang="pt-PT" sz="2600" i="1" dirty="0" smtClean="0"/>
              <a:t> gostamos de flores.</a:t>
            </a:r>
          </a:p>
          <a:p>
            <a:pPr algn="just"/>
            <a:r>
              <a:rPr lang="pt-PT" sz="2600" i="1" dirty="0" smtClean="0"/>
              <a:t>2.ª pessoa	</a:t>
            </a:r>
            <a:r>
              <a:rPr lang="pt-PT" sz="2600" b="1" i="1" dirty="0" smtClean="0">
                <a:solidFill>
                  <a:srgbClr val="FF0000"/>
                </a:solidFill>
              </a:rPr>
              <a:t>Tu</a:t>
            </a:r>
            <a:r>
              <a:rPr lang="pt-PT" sz="2600" i="1" dirty="0" smtClean="0"/>
              <a:t> gostas de flores.     </a:t>
            </a:r>
            <a:r>
              <a:rPr lang="pt-PT" sz="2600" b="1" i="1" dirty="0" smtClean="0">
                <a:solidFill>
                  <a:srgbClr val="FF0000"/>
                </a:solidFill>
              </a:rPr>
              <a:t>Vós</a:t>
            </a:r>
            <a:r>
              <a:rPr lang="pt-PT" sz="2600" i="1" dirty="0" smtClean="0"/>
              <a:t> </a:t>
            </a:r>
            <a:r>
              <a:rPr lang="pt-PT" sz="2600" i="1" dirty="0" smtClean="0"/>
              <a:t>gostais de flores.</a:t>
            </a:r>
          </a:p>
          <a:p>
            <a:pPr algn="just"/>
            <a:r>
              <a:rPr lang="pt-PT" sz="2600" i="1" dirty="0" smtClean="0"/>
              <a:t>3.ª pessoa	</a:t>
            </a:r>
            <a:r>
              <a:rPr lang="pt-PT" sz="2600" b="1" i="1" dirty="0" smtClean="0">
                <a:solidFill>
                  <a:srgbClr val="FF0000"/>
                </a:solidFill>
              </a:rPr>
              <a:t>Ele</a:t>
            </a:r>
            <a:r>
              <a:rPr lang="pt-PT" sz="2600" i="1" dirty="0" smtClean="0"/>
              <a:t> gosta de flores.	   </a:t>
            </a:r>
            <a:r>
              <a:rPr lang="pt-PT" sz="2600" b="1" i="1" dirty="0" smtClean="0">
                <a:solidFill>
                  <a:srgbClr val="FF0000"/>
                </a:solidFill>
              </a:rPr>
              <a:t>Eles</a:t>
            </a:r>
            <a:r>
              <a:rPr lang="pt-PT" sz="2600" i="1" dirty="0" smtClean="0"/>
              <a:t> </a:t>
            </a:r>
            <a:r>
              <a:rPr lang="pt-PT" sz="2600" i="1" dirty="0" smtClean="0"/>
              <a:t>gostam de flores.		</a:t>
            </a:r>
            <a:r>
              <a:rPr lang="pt-PT" sz="2600" b="1" i="1" dirty="0" smtClean="0">
                <a:solidFill>
                  <a:srgbClr val="FF0000"/>
                </a:solidFill>
              </a:rPr>
              <a:t>Ela</a:t>
            </a:r>
            <a:r>
              <a:rPr lang="pt-PT" sz="2600" i="1" dirty="0" smtClean="0"/>
              <a:t> gosta de flores.	   </a:t>
            </a:r>
            <a:r>
              <a:rPr lang="pt-PT" sz="2600" b="1" i="1" dirty="0" smtClean="0">
                <a:solidFill>
                  <a:srgbClr val="FF0000"/>
                </a:solidFill>
              </a:rPr>
              <a:t>Elas</a:t>
            </a:r>
            <a:r>
              <a:rPr lang="pt-PT" sz="2600" i="1" dirty="0" smtClean="0"/>
              <a:t> </a:t>
            </a:r>
            <a:r>
              <a:rPr lang="pt-PT" sz="2600" i="1" dirty="0" smtClean="0"/>
              <a:t>gostam de flores.</a:t>
            </a:r>
          </a:p>
        </p:txBody>
      </p:sp>
      <p:pic>
        <p:nvPicPr>
          <p:cNvPr id="4" name="Imagem 3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5720" y="4521554"/>
            <a:ext cx="1798863" cy="226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14348" y="1500174"/>
            <a:ext cx="3571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SINGULAR</a:t>
            </a:r>
          </a:p>
          <a:p>
            <a:r>
              <a:rPr lang="pt-PT" sz="2800" dirty="0" smtClean="0"/>
              <a:t>eu, me , mim, </a:t>
            </a:r>
            <a:r>
              <a:rPr lang="pt-PT" sz="2800" dirty="0"/>
              <a:t>-</a:t>
            </a:r>
            <a:r>
              <a:rPr lang="pt-PT" sz="2800" dirty="0" smtClean="0"/>
              <a:t>migo</a:t>
            </a:r>
          </a:p>
          <a:p>
            <a:r>
              <a:rPr lang="pt-PT" sz="2800" dirty="0" smtClean="0"/>
              <a:t>tu, te, ti, -</a:t>
            </a:r>
            <a:r>
              <a:rPr lang="pt-PT" sz="2800" dirty="0" err="1" smtClean="0"/>
              <a:t>tigo</a:t>
            </a:r>
            <a:r>
              <a:rPr lang="pt-PT" sz="2800" dirty="0" smtClean="0"/>
              <a:t>, você</a:t>
            </a:r>
          </a:p>
          <a:p>
            <a:r>
              <a:rPr lang="pt-PT" sz="2800" dirty="0" smtClean="0"/>
              <a:t>ele, ela, o, a, lhe, se, si, -sigo</a:t>
            </a:r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4348" y="3929066"/>
            <a:ext cx="4459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PLURAL</a:t>
            </a:r>
          </a:p>
          <a:p>
            <a:r>
              <a:rPr lang="pt-PT" sz="2800" dirty="0" smtClean="0"/>
              <a:t>nós, nos</a:t>
            </a:r>
            <a:r>
              <a:rPr lang="pt-PT" sz="2800" smtClean="0"/>
              <a:t>, </a:t>
            </a:r>
            <a:r>
              <a:rPr lang="pt-PT" sz="2800"/>
              <a:t>-</a:t>
            </a:r>
            <a:r>
              <a:rPr lang="pt-PT" sz="2800" smtClean="0"/>
              <a:t>nosco</a:t>
            </a:r>
            <a:endParaRPr lang="pt-PT" sz="2800" dirty="0" smtClean="0"/>
          </a:p>
          <a:p>
            <a:r>
              <a:rPr lang="pt-PT" sz="2800" dirty="0" smtClean="0"/>
              <a:t>vós, vos, -</a:t>
            </a:r>
            <a:r>
              <a:rPr lang="pt-PT" sz="2800" dirty="0" err="1" smtClean="0"/>
              <a:t>vosco</a:t>
            </a:r>
            <a:r>
              <a:rPr lang="pt-PT" sz="2800" dirty="0" smtClean="0"/>
              <a:t>, vocês</a:t>
            </a:r>
          </a:p>
          <a:p>
            <a:r>
              <a:rPr lang="pt-PT" sz="2800" dirty="0" smtClean="0"/>
              <a:t>eles, elas, os, as, lhes, se, si, consigo</a:t>
            </a:r>
            <a:endParaRPr lang="pt-PT" sz="2800" dirty="0"/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1619672" y="714356"/>
            <a:ext cx="54721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4000" b="1" dirty="0" smtClean="0">
                <a:latin typeface="+mn-lt"/>
              </a:rPr>
              <a:t>PRONOMES PESSOAIS</a:t>
            </a:r>
            <a:endParaRPr lang="pt-PT" sz="4000" b="1" dirty="0">
              <a:latin typeface="+mn-lt"/>
            </a:endParaRPr>
          </a:p>
        </p:txBody>
      </p:sp>
      <p:pic>
        <p:nvPicPr>
          <p:cNvPr id="12" name="Imagem 11" descr="20113015_RPD_ID0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929454" y="2643182"/>
            <a:ext cx="1850070" cy="378619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5072066" y="1857364"/>
            <a:ext cx="2571768" cy="185738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Consegues dizer de cor os pronomes pessoais sem te enganares? Tenta!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285860"/>
            <a:ext cx="734994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>
                <a:solidFill>
                  <a:srgbClr val="00B0F0"/>
                </a:solidFill>
              </a:rPr>
              <a:t>1. </a:t>
            </a:r>
            <a:r>
              <a:rPr lang="pt-PT" sz="2600" dirty="0" smtClean="0"/>
              <a:t>Sublinha nas frases os pronomes pessoais.</a:t>
            </a:r>
          </a:p>
          <a:p>
            <a:r>
              <a:rPr lang="pt-PT" sz="2600" dirty="0" smtClean="0"/>
              <a:t>	Eles convidaram-nos para ir convosco à praia.</a:t>
            </a:r>
          </a:p>
          <a:p>
            <a:r>
              <a:rPr lang="pt-PT" sz="2600" dirty="0" smtClean="0"/>
              <a:t>	Comigo vocês estão em segurança.</a:t>
            </a:r>
          </a:p>
          <a:p>
            <a:r>
              <a:rPr lang="pt-PT" sz="2600" dirty="0" smtClean="0"/>
              <a:t>	Ele disse-lhes para guardar isto para ti.</a:t>
            </a:r>
          </a:p>
          <a:p>
            <a:endParaRPr lang="pt-PT" sz="2600" dirty="0" smtClean="0"/>
          </a:p>
          <a:p>
            <a:endParaRPr lang="pt-PT" sz="2600" dirty="0" smtClean="0"/>
          </a:p>
          <a:p>
            <a:r>
              <a:rPr lang="pt-PT" sz="3000" b="1" dirty="0" smtClean="0">
                <a:solidFill>
                  <a:srgbClr val="00B0F0"/>
                </a:solidFill>
              </a:rPr>
              <a:t>2. </a:t>
            </a:r>
            <a:r>
              <a:rPr lang="pt-PT" sz="2600" dirty="0" smtClean="0"/>
              <a:t>Reescreve as frases substituindo as partes sublinhadas por pronomes pessoais.</a:t>
            </a:r>
          </a:p>
          <a:p>
            <a:r>
              <a:rPr lang="pt-PT" sz="2600" dirty="0" smtClean="0"/>
              <a:t>	</a:t>
            </a:r>
            <a:r>
              <a:rPr lang="pt-PT" sz="2600" u="sng" dirty="0" smtClean="0"/>
              <a:t>O Alfa e a Joana</a:t>
            </a:r>
            <a:r>
              <a:rPr lang="pt-PT" sz="2600" dirty="0" smtClean="0"/>
              <a:t> jogaram à macaca.</a:t>
            </a:r>
          </a:p>
          <a:p>
            <a:r>
              <a:rPr lang="pt-PT" sz="2600" dirty="0" smtClean="0"/>
              <a:t>	</a:t>
            </a:r>
            <a:r>
              <a:rPr lang="pt-PT" sz="2600" u="sng" dirty="0" smtClean="0"/>
              <a:t>A </a:t>
            </a:r>
            <a:r>
              <a:rPr lang="pt-PT" sz="2600" u="sng" dirty="0" err="1" smtClean="0"/>
              <a:t>Luana</a:t>
            </a:r>
            <a:r>
              <a:rPr lang="pt-PT" sz="2600" dirty="0" smtClean="0"/>
              <a:t> bebeu </a:t>
            </a:r>
            <a:r>
              <a:rPr lang="pt-PT" sz="2600" u="sng" dirty="0" smtClean="0"/>
              <a:t>dois copos de água</a:t>
            </a:r>
            <a:r>
              <a:rPr lang="pt-PT" sz="2600" dirty="0" smtClean="0"/>
              <a:t>.</a:t>
            </a:r>
          </a:p>
          <a:p>
            <a:r>
              <a:rPr lang="pt-PT" sz="2600" dirty="0" smtClean="0"/>
              <a:t>	</a:t>
            </a:r>
            <a:r>
              <a:rPr lang="pt-PT" sz="2600" u="sng" dirty="0" smtClean="0"/>
              <a:t>Eu e a Maria</a:t>
            </a:r>
            <a:r>
              <a:rPr lang="pt-PT" sz="2600" dirty="0" smtClean="0"/>
              <a:t> somos as melhores alunas.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119</Words>
  <Application>Microsoft Office PowerPoint</Application>
  <PresentationFormat>On-screen Show (4:3)</PresentationFormat>
  <Paragraphs>33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55</cp:revision>
  <dcterms:created xsi:type="dcterms:W3CDTF">2012-02-11T15:07:38Z</dcterms:created>
  <dcterms:modified xsi:type="dcterms:W3CDTF">2012-03-05T18:39:46Z</dcterms:modified>
</cp:coreProperties>
</file>