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CD850-C098-483C-9EF9-4E4397A6DEFC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9C57F-DF87-4312-80B4-65A68D6F74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663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9C57F-DF87-4312-80B4-65A68D6F7489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04322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Sinais de pontuação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Ponto final</a:t>
            </a:r>
          </a:p>
        </p:txBody>
      </p:sp>
      <p:sp>
        <p:nvSpPr>
          <p:cNvPr id="13" name="Chamada rectangular arredondada 11"/>
          <p:cNvSpPr/>
          <p:nvPr/>
        </p:nvSpPr>
        <p:spPr>
          <a:xfrm>
            <a:off x="1676400" y="1828800"/>
            <a:ext cx="5867400" cy="129540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r>
              <a:rPr lang="pt-PT" sz="3200" dirty="0" smtClean="0">
                <a:solidFill>
                  <a:prstClr val="black"/>
                </a:solidFill>
              </a:rPr>
              <a:t>Sou o ponto final. </a:t>
            </a:r>
            <a:br>
              <a:rPr lang="pt-PT" sz="3200" dirty="0" smtClean="0">
                <a:solidFill>
                  <a:prstClr val="black"/>
                </a:solidFill>
              </a:rPr>
            </a:br>
            <a:r>
              <a:rPr lang="pt-PT" sz="3200" dirty="0" smtClean="0">
                <a:solidFill>
                  <a:prstClr val="black"/>
                </a:solidFill>
              </a:rPr>
              <a:t>Indico que a frase termina.</a:t>
            </a: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0" y="5257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>
                <a:latin typeface="+mn-lt"/>
              </a:rPr>
              <a:t>O Alfa gosta de estudar</a:t>
            </a:r>
            <a:r>
              <a:rPr lang="pt-PT" sz="3200" b="1" dirty="0" smtClean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  <p:pic>
        <p:nvPicPr>
          <p:cNvPr id="5122" name="Picture 2" descr="C:\Documents and Settings\Administrator\Desktop\ALFA_PPT\PPT LP\imagens PPT LP\20113023_RDP_DD01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3286124"/>
            <a:ext cx="1852616" cy="19427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Vírgula</a:t>
            </a:r>
          </a:p>
        </p:txBody>
      </p:sp>
      <p:sp>
        <p:nvSpPr>
          <p:cNvPr id="8" name="Chamada rectangular arredondada 11"/>
          <p:cNvSpPr/>
          <p:nvPr/>
        </p:nvSpPr>
        <p:spPr>
          <a:xfrm>
            <a:off x="1676400" y="1828800"/>
            <a:ext cx="5867400" cy="129540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r>
              <a:rPr lang="pt-PT" sz="3200" dirty="0" smtClean="0">
                <a:solidFill>
                  <a:prstClr val="black"/>
                </a:solidFill>
              </a:rPr>
              <a:t>Sou a vírgula. </a:t>
            </a:r>
            <a:br>
              <a:rPr lang="pt-PT" sz="3200" dirty="0" smtClean="0">
                <a:solidFill>
                  <a:prstClr val="black"/>
                </a:solidFill>
              </a:rPr>
            </a:br>
            <a:r>
              <a:rPr lang="pt-PT" sz="3200" dirty="0" smtClean="0">
                <a:solidFill>
                  <a:prstClr val="black"/>
                </a:solidFill>
              </a:rPr>
              <a:t>Indico uma pausa breve na frase.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5257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/>
              <a:t>O </a:t>
            </a:r>
            <a:r>
              <a:rPr lang="pt-PT" sz="3200" b="1" dirty="0" smtClean="0">
                <a:latin typeface="+mn-lt"/>
              </a:rPr>
              <a:t>Alfa comprou</a:t>
            </a:r>
            <a:br>
              <a:rPr lang="pt-PT" sz="3200" b="1" dirty="0" smtClean="0">
                <a:latin typeface="+mn-lt"/>
              </a:rPr>
            </a:br>
            <a:r>
              <a:rPr lang="pt-PT" sz="3200" b="1" dirty="0" smtClean="0">
                <a:latin typeface="+mn-lt"/>
              </a:rPr>
              <a:t>lápis</a:t>
            </a:r>
            <a:r>
              <a:rPr lang="pt-PT" sz="3200" b="1" dirty="0" smtClean="0">
                <a:solidFill>
                  <a:srgbClr val="FF0000"/>
                </a:solidFill>
                <a:latin typeface="+mn-lt"/>
              </a:rPr>
              <a:t>,</a:t>
            </a:r>
            <a:r>
              <a:rPr lang="pt-PT" sz="3200" b="1" dirty="0" smtClean="0">
                <a:latin typeface="+mn-lt"/>
              </a:rPr>
              <a:t> canetas e cadernos.</a:t>
            </a:r>
          </a:p>
        </p:txBody>
      </p:sp>
      <p:pic>
        <p:nvPicPr>
          <p:cNvPr id="4098" name="Picture 2" descr="C:\Documents and Settings\Administrator\Desktop\ALFA_PPT\PPT LP\imagens PPT LP\20113023_RDP_DD0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214686"/>
            <a:ext cx="2214578" cy="2275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Ponto de interrogação</a:t>
            </a:r>
          </a:p>
        </p:txBody>
      </p:sp>
      <p:sp>
        <p:nvSpPr>
          <p:cNvPr id="13" name="Chamada rectangular arredondada 11"/>
          <p:cNvSpPr/>
          <p:nvPr/>
        </p:nvSpPr>
        <p:spPr>
          <a:xfrm>
            <a:off x="1676400" y="1828800"/>
            <a:ext cx="5867400" cy="129540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r>
              <a:rPr lang="pt-PT" sz="3200" dirty="0" smtClean="0">
                <a:solidFill>
                  <a:prstClr val="black"/>
                </a:solidFill>
              </a:rPr>
              <a:t>Sou o ponto de interrogação. Indico uma pergunta.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0" y="5257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>
                <a:latin typeface="+mn-lt"/>
              </a:rPr>
              <a:t>De que cor é </a:t>
            </a:r>
            <a:r>
              <a:rPr lang="pt-PT" sz="3200" b="1" dirty="0" smtClean="0"/>
              <a:t>a nave</a:t>
            </a:r>
            <a:r>
              <a:rPr lang="pt-PT" sz="3200" b="1" dirty="0" smtClean="0">
                <a:latin typeface="+mn-lt"/>
              </a:rPr>
              <a:t> do Alfa</a:t>
            </a:r>
            <a:r>
              <a:rPr lang="pt-PT" sz="3200" b="1" dirty="0" smtClean="0">
                <a:solidFill>
                  <a:srgbClr val="FF0000"/>
                </a:solidFill>
                <a:latin typeface="+mn-lt"/>
              </a:rPr>
              <a:t>?</a:t>
            </a:r>
          </a:p>
        </p:txBody>
      </p:sp>
      <p:pic>
        <p:nvPicPr>
          <p:cNvPr id="3074" name="Picture 2" descr="C:\Documents and Settings\Administrator\Desktop\ALFA_PPT\PPT LP\imagens PPT LP\20113023_RDP_DD0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8937" y="3357562"/>
            <a:ext cx="1934567" cy="1987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Ponto de exclamação</a:t>
            </a:r>
          </a:p>
        </p:txBody>
      </p:sp>
      <p:sp>
        <p:nvSpPr>
          <p:cNvPr id="9" name="Chamada rectangular arredondada 11"/>
          <p:cNvSpPr/>
          <p:nvPr/>
        </p:nvSpPr>
        <p:spPr>
          <a:xfrm>
            <a:off x="1676400" y="1828800"/>
            <a:ext cx="5867400" cy="129540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algn="ctr"/>
            <a:endParaRPr lang="pt-PT" sz="3200" dirty="0" smtClean="0"/>
          </a:p>
          <a:p>
            <a:pPr algn="ctr"/>
            <a:r>
              <a:rPr lang="pt-PT" sz="3200" dirty="0" smtClean="0"/>
              <a:t>Sou o ponto de exclamação. Indico </a:t>
            </a:r>
            <a:r>
              <a:rPr lang="pt-PT" sz="3200" smtClean="0"/>
              <a:t>uma </a:t>
            </a:r>
            <a:r>
              <a:rPr lang="pt-PT" sz="3200"/>
              <a:t>e</a:t>
            </a:r>
            <a:r>
              <a:rPr lang="pt-PT" sz="3200" smtClean="0"/>
              <a:t>moção</a:t>
            </a:r>
            <a:r>
              <a:rPr lang="pt-PT" sz="3200" dirty="0" smtClean="0"/>
              <a:t>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5257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>
                <a:latin typeface="+mn-lt"/>
              </a:rPr>
              <a:t>O Alfa é tão esperto</a:t>
            </a:r>
            <a:r>
              <a:rPr lang="pt-PT" sz="3200" b="1" dirty="0" smtClean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2050" name="Picture 2" descr="C:\Documents and Settings\Administrator\Desktop\ALFA_PPT\PPT LP\imagens PPT LP\20113023_RDP_DD02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357562"/>
            <a:ext cx="1833881" cy="1884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Travessão</a:t>
            </a:r>
          </a:p>
        </p:txBody>
      </p:sp>
      <p:sp>
        <p:nvSpPr>
          <p:cNvPr id="12" name="Chamada rectangular arredondada 11"/>
          <p:cNvSpPr/>
          <p:nvPr/>
        </p:nvSpPr>
        <p:spPr>
          <a:xfrm>
            <a:off x="1676400" y="1828800"/>
            <a:ext cx="5867400" cy="129540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algn="ctr"/>
            <a:endParaRPr lang="pt-PT" sz="3200" dirty="0" smtClean="0"/>
          </a:p>
          <a:p>
            <a:pPr algn="ctr"/>
            <a:r>
              <a:rPr lang="pt-PT" sz="3200" dirty="0" smtClean="0"/>
              <a:t>Sou o travessão. </a:t>
            </a:r>
          </a:p>
          <a:p>
            <a:pPr algn="ctr"/>
            <a:r>
              <a:rPr lang="pt-PT" sz="3200" dirty="0" smtClean="0"/>
              <a:t>Indico o início de uma fala.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0" y="4941168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i="1" dirty="0" smtClean="0">
                <a:solidFill>
                  <a:srgbClr val="FF0000"/>
                </a:solidFill>
              </a:rPr>
              <a:t>–</a:t>
            </a:r>
            <a:r>
              <a:rPr lang="pt-PT" sz="3200" b="1" dirty="0" smtClean="0">
                <a:solidFill>
                  <a:srgbClr val="FF0000"/>
                </a:solidFill>
              </a:rPr>
              <a:t> </a:t>
            </a:r>
            <a:r>
              <a:rPr lang="pt-PT" sz="3200" b="1" dirty="0" smtClean="0"/>
              <a:t>Gostas de Língua Portuguesa?</a:t>
            </a:r>
            <a:endParaRPr lang="pt-PT" sz="3200" b="1" dirty="0" smtClean="0">
              <a:latin typeface="+mn-lt"/>
            </a:endParaRPr>
          </a:p>
        </p:txBody>
      </p:sp>
      <p:pic>
        <p:nvPicPr>
          <p:cNvPr id="1026" name="Picture 2" descr="C:\Documents and Settings\Administrator\Desktop\ALFA_PPT\PPT LP\imagens PPT LP\20113023_RDP_DD02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500306"/>
            <a:ext cx="3128603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Dois pontos</a:t>
            </a:r>
          </a:p>
        </p:txBody>
      </p:sp>
      <p:sp>
        <p:nvSpPr>
          <p:cNvPr id="8" name="Chamada rectangular arredondada 11"/>
          <p:cNvSpPr/>
          <p:nvPr/>
        </p:nvSpPr>
        <p:spPr>
          <a:xfrm>
            <a:off x="1676400" y="1643050"/>
            <a:ext cx="5867400" cy="148115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algn="ctr"/>
            <a:endParaRPr lang="pt-PT" sz="3200" dirty="0" smtClean="0"/>
          </a:p>
          <a:p>
            <a:pPr algn="ctr"/>
            <a:r>
              <a:rPr lang="pt-PT" sz="3200" dirty="0" smtClean="0"/>
              <a:t>Somos os dois pontos. </a:t>
            </a:r>
          </a:p>
          <a:p>
            <a:pPr algn="ctr"/>
            <a:r>
              <a:rPr lang="pt-PT" sz="3200" dirty="0" smtClean="0"/>
              <a:t>Assinalamos uma enumeração e aparecemos antes de uma fala.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494116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/>
              <a:t>O Alfa perguntou à Joana</a:t>
            </a:r>
            <a:r>
              <a:rPr lang="pt-PT" sz="3200" b="1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pt-PT" sz="3200" i="1" dirty="0" smtClean="0"/>
              <a:t>–</a:t>
            </a:r>
            <a:r>
              <a:rPr lang="pt-PT" sz="3200" b="1" dirty="0" smtClean="0">
                <a:solidFill>
                  <a:srgbClr val="FF0000"/>
                </a:solidFill>
              </a:rPr>
              <a:t> </a:t>
            </a:r>
            <a:r>
              <a:rPr lang="pt-PT" sz="3200" b="1" dirty="0" smtClean="0"/>
              <a:t>Viste o meu livro de Língua Portuguesa?</a:t>
            </a:r>
          </a:p>
        </p:txBody>
      </p:sp>
      <p:pic>
        <p:nvPicPr>
          <p:cNvPr id="6146" name="Picture 2" descr="C:\Documents and Settings\Administrator\Desktop\ALFA_PPT\PPT LP\imagens PPT LP\20113023_RDP_DD02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143248"/>
            <a:ext cx="1857388" cy="19085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Reticências</a:t>
            </a:r>
          </a:p>
        </p:txBody>
      </p:sp>
      <p:sp>
        <p:nvSpPr>
          <p:cNvPr id="11" name="Chamada rectangular arredondada 11"/>
          <p:cNvSpPr/>
          <p:nvPr/>
        </p:nvSpPr>
        <p:spPr>
          <a:xfrm>
            <a:off x="1676400" y="1643050"/>
            <a:ext cx="5867400" cy="1481150"/>
          </a:xfrm>
          <a:prstGeom prst="wedgeRoundRectCallout">
            <a:avLst>
              <a:gd name="adj1" fmla="val 5000"/>
              <a:gd name="adj2" fmla="val 854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algn="ctr"/>
            <a:endParaRPr lang="pt-PT" sz="3200" dirty="0" smtClean="0"/>
          </a:p>
          <a:p>
            <a:pPr algn="ctr"/>
            <a:r>
              <a:rPr lang="pt-PT" sz="3200" dirty="0" smtClean="0"/>
              <a:t>Somos as reticências. </a:t>
            </a:r>
          </a:p>
          <a:p>
            <a:pPr algn="ctr"/>
            <a:r>
              <a:rPr lang="pt-PT" sz="3200" dirty="0" smtClean="0"/>
              <a:t>Indicamos que a ideia expressa numa frase está incompleta.</a:t>
            </a:r>
          </a:p>
          <a:p>
            <a:pPr lvl="0" algn="ctr"/>
            <a:endParaRPr lang="pt-PT" sz="3200" dirty="0" smtClean="0">
              <a:solidFill>
                <a:prstClr val="black"/>
              </a:solidFill>
            </a:endParaRP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algn="ctr">
              <a:defRPr/>
            </a:pPr>
            <a:endParaRPr lang="pt-PT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0" y="4941168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 smtClean="0"/>
              <a:t>Se eu fosse mais crescido</a:t>
            </a:r>
            <a:r>
              <a:rPr lang="pt-PT" sz="3200" b="1" dirty="0" smtClean="0">
                <a:solidFill>
                  <a:srgbClr val="FF0000"/>
                </a:solidFill>
              </a:rPr>
              <a:t>…</a:t>
            </a:r>
            <a:endParaRPr lang="pt-PT" sz="3200" b="1" dirty="0" smtClean="0">
              <a:latin typeface="+mn-lt"/>
            </a:endParaRPr>
          </a:p>
        </p:txBody>
      </p:sp>
      <p:pic>
        <p:nvPicPr>
          <p:cNvPr id="7170" name="Picture 2" descr="C:\Documents and Settings\Administrator\Desktop\ALFA_PPT\PPT LP\imagens PPT LP\20113023_RDP_DD02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428868"/>
            <a:ext cx="3504015" cy="3600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14348" y="2795829"/>
            <a:ext cx="7715304" cy="52322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b="1" dirty="0" smtClean="0"/>
              <a:t>A Joana comprou farinha chocolate e ovos</a:t>
            </a:r>
            <a:endParaRPr lang="pt-PT" sz="2800" b="1" dirty="0" smtClean="0">
              <a:latin typeface="+mn-lt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11560" y="145725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Pontua as frases usando os sinais de pontuação.</a:t>
            </a:r>
            <a:endParaRPr lang="pt-PT" sz="24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328220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i="1" dirty="0" smtClean="0">
                <a:solidFill>
                  <a:srgbClr val="FF0000"/>
                </a:solidFill>
              </a:rPr>
              <a:t>–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336332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</a:rPr>
              <a:t>.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317498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</a:rPr>
              <a:t>!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317630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</a:rPr>
              <a:t>?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246324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  <a:latin typeface="+mn-lt"/>
              </a:rPr>
              <a:t>…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246456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</a:rPr>
              <a:t>: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7246588" y="1935296"/>
            <a:ext cx="611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4000" b="1" dirty="0" smtClean="0">
                <a:solidFill>
                  <a:srgbClr val="FF0000"/>
                </a:solidFill>
              </a:rPr>
              <a:t>,</a:t>
            </a:r>
            <a:endParaRPr lang="pt-PT" sz="4000" b="1" dirty="0" smtClean="0">
              <a:latin typeface="+mn-lt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714348" y="3510209"/>
            <a:ext cx="7715304" cy="52322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b="1" dirty="0" smtClean="0"/>
              <a:t>Ontem o Alfa comeu bolo de chocolate</a:t>
            </a:r>
            <a:endParaRPr lang="pt-PT" sz="2800" b="1" dirty="0" smtClean="0">
              <a:latin typeface="+mn-lt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714348" y="4254013"/>
            <a:ext cx="7715304" cy="52322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b="1" dirty="0" smtClean="0"/>
              <a:t>Que delícia de bolo</a:t>
            </a:r>
            <a:endParaRPr lang="pt-PT" sz="2800" b="1" dirty="0" smtClean="0">
              <a:latin typeface="+mn-lt"/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714348" y="4974093"/>
            <a:ext cx="7715304" cy="1169551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b="1" dirty="0" smtClean="0"/>
              <a:t>A professora perguntou à </a:t>
            </a:r>
            <a:r>
              <a:rPr lang="pt-PT" sz="2800" b="1" dirty="0" err="1" smtClean="0"/>
              <a:t>Luana</a:t>
            </a:r>
            <a:endParaRPr lang="pt-PT" sz="2800" b="1" dirty="0" smtClean="0"/>
          </a:p>
          <a:p>
            <a:pPr algn="ctr">
              <a:spcBef>
                <a:spcPct val="50000"/>
              </a:spcBef>
            </a:pPr>
            <a:r>
              <a:rPr lang="pt-PT" sz="2800" b="1" dirty="0" smtClean="0"/>
              <a:t>Já terminaste o exercício</a:t>
            </a:r>
            <a:endParaRPr lang="pt-PT" sz="2800" b="1" dirty="0" smtClean="0">
              <a:latin typeface="+mn-lt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192</Words>
  <Application>Microsoft Office PowerPoint</Application>
  <PresentationFormat>On-screen Show (4:3)</PresentationFormat>
  <Paragraphs>69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19</cp:revision>
  <dcterms:created xsi:type="dcterms:W3CDTF">2012-02-11T15:07:38Z</dcterms:created>
  <dcterms:modified xsi:type="dcterms:W3CDTF">2012-02-15T17:18:55Z</dcterms:modified>
</cp:coreProperties>
</file>