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1" r:id="rId5"/>
    <p:sldId id="262" r:id="rId6"/>
    <p:sldId id="260" r:id="rId7"/>
  </p:sldIdLst>
  <p:sldSz cx="9144000" cy="6858000" type="screen4x3"/>
  <p:notesSz cx="6794500" cy="99314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105" d="100"/>
          <a:sy n="105" d="100"/>
        </p:scale>
        <p:origin x="-4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5C2B9-84D3-46E1-99B1-C2B8CDAEF943}" type="datetimeFigureOut">
              <a:rPr lang="pt-PT" smtClean="0"/>
              <a:t>15-02-2012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C3E82-BC05-4A4B-9512-7688CDE5AA5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7892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8FECD-D35B-4F69-8C35-991F3F686F54}" type="datetimeFigureOut">
              <a:rPr lang="pt-PT" smtClean="0"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CA90B-95C1-45DC-8B8A-F49E87AFC33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0151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CA90B-95C1-45DC-8B8A-F49E87AFC334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CA90B-95C1-45DC-8B8A-F49E87AFC334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CA90B-95C1-45DC-8B8A-F49E87AFC334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CA90B-95C1-45DC-8B8A-F49E87AFC334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CA90B-95C1-45DC-8B8A-F49E87AFC334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CA90B-95C1-45DC-8B8A-F49E87AFC334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A</a:t>
            </a:r>
            <a:r>
              <a:rPr lang="pt-PT" sz="6000" b="1" dirty="0" smtClean="0"/>
              <a:t>ntónimos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611560" y="836712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Antónimos</a:t>
            </a:r>
            <a:r>
              <a:rPr lang="pt-PT" sz="3200" dirty="0" smtClean="0"/>
              <a:t> são palavras com significados opostos.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277" y="2708920"/>
            <a:ext cx="3157620" cy="38360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9501" y="2173829"/>
            <a:ext cx="20602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/>
              <a:t>Exemplos:</a:t>
            </a:r>
          </a:p>
          <a:p>
            <a:r>
              <a:rPr lang="pt-PT" sz="3200" dirty="0"/>
              <a:t>	</a:t>
            </a:r>
            <a:r>
              <a:rPr lang="pt-PT" sz="3200" dirty="0" smtClean="0"/>
              <a:t>rico</a:t>
            </a:r>
            <a:endParaRPr lang="pt-PT" sz="3200" dirty="0"/>
          </a:p>
          <a:p>
            <a:r>
              <a:rPr lang="pt-PT" sz="3200" dirty="0" smtClean="0"/>
              <a:t>	alto</a:t>
            </a:r>
            <a:r>
              <a:rPr lang="pt-PT" sz="3200" dirty="0"/>
              <a:t>	</a:t>
            </a:r>
            <a:endParaRPr lang="pt-PT" sz="3200" dirty="0" smtClean="0"/>
          </a:p>
          <a:p>
            <a:r>
              <a:rPr lang="pt-PT" sz="3200" dirty="0" smtClean="0"/>
              <a:t>	andar</a:t>
            </a:r>
          </a:p>
          <a:p>
            <a:r>
              <a:rPr lang="pt-PT" sz="3200" dirty="0" smtClean="0"/>
              <a:t>	sujo</a:t>
            </a:r>
            <a:endParaRPr lang="pt-PT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707904" y="2636912"/>
            <a:ext cx="18722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pobre</a:t>
            </a:r>
          </a:p>
          <a:p>
            <a:r>
              <a:rPr lang="pt-PT" sz="3200" dirty="0"/>
              <a:t>b</a:t>
            </a:r>
            <a:r>
              <a:rPr lang="pt-PT" sz="3200" dirty="0" smtClean="0"/>
              <a:t>aixo</a:t>
            </a:r>
          </a:p>
          <a:p>
            <a:r>
              <a:rPr lang="pt-PT" sz="3200" dirty="0"/>
              <a:t>p</a:t>
            </a:r>
            <a:r>
              <a:rPr lang="pt-PT" sz="3200" dirty="0" smtClean="0"/>
              <a:t>arar</a:t>
            </a:r>
          </a:p>
          <a:p>
            <a:r>
              <a:rPr lang="pt-PT" sz="3200" dirty="0" smtClean="0"/>
              <a:t>limpo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S</a:t>
            </a:r>
            <a:r>
              <a:rPr lang="pt-PT" sz="6000" b="1" dirty="0" smtClean="0"/>
              <a:t>inónimos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611560" y="836712"/>
            <a:ext cx="7056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Sinónimos</a:t>
            </a:r>
            <a:r>
              <a:rPr lang="pt-PT" sz="3200" dirty="0" smtClean="0"/>
              <a:t> são palavras </a:t>
            </a:r>
            <a:r>
              <a:rPr lang="pt-PT" sz="3200" dirty="0" smtClean="0"/>
              <a:t>com </a:t>
            </a:r>
            <a:r>
              <a:rPr lang="pt-PT" sz="3200" dirty="0" smtClean="0"/>
              <a:t>significados semelhantes.</a:t>
            </a:r>
          </a:p>
        </p:txBody>
      </p:sp>
      <p:sp>
        <p:nvSpPr>
          <p:cNvPr id="4" name="CaixaDeTexto 20"/>
          <p:cNvSpPr txBox="1"/>
          <p:nvPr/>
        </p:nvSpPr>
        <p:spPr>
          <a:xfrm>
            <a:off x="4716016" y="2735049"/>
            <a:ext cx="19442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abastado</a:t>
            </a:r>
          </a:p>
          <a:p>
            <a:r>
              <a:rPr lang="pt-PT" sz="3200" dirty="0" smtClean="0"/>
              <a:t>animado</a:t>
            </a:r>
          </a:p>
          <a:p>
            <a:r>
              <a:rPr lang="pt-PT" sz="3200" dirty="0" smtClean="0"/>
              <a:t>achar</a:t>
            </a:r>
          </a:p>
          <a:p>
            <a:r>
              <a:rPr lang="pt-PT" sz="3200" dirty="0" smtClean="0"/>
              <a:t>irrequieto</a:t>
            </a:r>
          </a:p>
        </p:txBody>
      </p:sp>
      <p:sp>
        <p:nvSpPr>
          <p:cNvPr id="5" name="CaixaDeTexto 20"/>
          <p:cNvSpPr txBox="1"/>
          <p:nvPr/>
        </p:nvSpPr>
        <p:spPr>
          <a:xfrm>
            <a:off x="611560" y="2237019"/>
            <a:ext cx="36724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Exemplos:</a:t>
            </a:r>
          </a:p>
          <a:p>
            <a:r>
              <a:rPr lang="pt-PT" sz="3200" dirty="0" smtClean="0"/>
              <a:t>	rico</a:t>
            </a:r>
          </a:p>
          <a:p>
            <a:r>
              <a:rPr lang="pt-PT" sz="3200" dirty="0" smtClean="0"/>
              <a:t>	divertido</a:t>
            </a:r>
          </a:p>
          <a:p>
            <a:r>
              <a:rPr lang="pt-PT" sz="3200" dirty="0" smtClean="0"/>
              <a:t>	encontrar</a:t>
            </a:r>
          </a:p>
          <a:p>
            <a:r>
              <a:rPr lang="pt-PT" sz="3200" smtClean="0"/>
              <a:t>	agitado</a:t>
            </a:r>
            <a:endParaRPr lang="pt-PT" sz="3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252" y="3429000"/>
            <a:ext cx="2131436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11560" y="1314378"/>
            <a:ext cx="7992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 smtClean="0">
                <a:solidFill>
                  <a:srgbClr val="00B0F0"/>
                </a:solidFill>
              </a:rPr>
              <a:t>1. </a:t>
            </a:r>
            <a:r>
              <a:rPr lang="pt-PT" sz="2200" dirty="0" smtClean="0"/>
              <a:t>Escreve os antónimos e sinónimos das palavras apresentadas, usando as palavras da caixa.</a:t>
            </a:r>
            <a:endParaRPr lang="pt-PT" sz="22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793954" y="2332017"/>
            <a:ext cx="7778574" cy="954107"/>
          </a:xfrm>
          <a:prstGeom prst="rect">
            <a:avLst/>
          </a:prstGeom>
          <a:noFill/>
          <a:ln w="25400" cap="rnd">
            <a:noFill/>
          </a:ln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0070C0"/>
                </a:solidFill>
              </a:rPr>
              <a:t>mal-educado	formoso	amar		receio</a:t>
            </a:r>
          </a:p>
          <a:p>
            <a:r>
              <a:rPr lang="pt-PT" sz="2800" dirty="0" smtClean="0">
                <a:solidFill>
                  <a:srgbClr val="0070C0"/>
                </a:solidFill>
              </a:rPr>
              <a:t>respeitador		feio		coragem	odiar</a:t>
            </a:r>
          </a:p>
        </p:txBody>
      </p:sp>
      <p:sp>
        <p:nvSpPr>
          <p:cNvPr id="23" name="Rectângulo arredondado 22"/>
          <p:cNvSpPr/>
          <p:nvPr/>
        </p:nvSpPr>
        <p:spPr>
          <a:xfrm>
            <a:off x="714348" y="2285992"/>
            <a:ext cx="7643866" cy="10715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6" name="Grupo 35"/>
          <p:cNvGrpSpPr/>
          <p:nvPr/>
        </p:nvGrpSpPr>
        <p:grpSpPr>
          <a:xfrm>
            <a:off x="714348" y="3877110"/>
            <a:ext cx="7643866" cy="2123658"/>
            <a:chOff x="714348" y="3357562"/>
            <a:chExt cx="7643866" cy="2123658"/>
          </a:xfrm>
        </p:grpSpPr>
        <p:sp>
          <p:nvSpPr>
            <p:cNvPr id="24" name="CaixaDeTexto 23"/>
            <p:cNvSpPr txBox="1"/>
            <p:nvPr/>
          </p:nvSpPr>
          <p:spPr>
            <a:xfrm>
              <a:off x="714348" y="3357562"/>
              <a:ext cx="7643866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200" b="1" dirty="0" smtClean="0"/>
                <a:t>antónimos</a:t>
              </a:r>
              <a:r>
                <a:rPr lang="pt-PT" sz="2200" dirty="0" smtClean="0"/>
                <a:t>				 </a:t>
              </a:r>
              <a:r>
                <a:rPr lang="pt-PT" sz="2200" b="1" dirty="0" smtClean="0"/>
                <a:t>sinónimos</a:t>
              </a:r>
            </a:p>
            <a:p>
              <a:pPr algn="ctr"/>
              <a:endParaRPr lang="pt-PT" sz="2200" dirty="0" smtClean="0"/>
            </a:p>
            <a:p>
              <a:pPr algn="ctr"/>
              <a:r>
                <a:rPr lang="pt-PT" sz="2200" dirty="0" smtClean="0"/>
                <a:t>educado</a:t>
              </a:r>
            </a:p>
            <a:p>
              <a:pPr algn="ctr"/>
              <a:r>
                <a:rPr lang="pt-PT" sz="2200" dirty="0" smtClean="0"/>
                <a:t>belo</a:t>
              </a:r>
            </a:p>
            <a:p>
              <a:pPr algn="ctr"/>
              <a:r>
                <a:rPr lang="pt-PT" sz="2200" dirty="0" smtClean="0"/>
                <a:t>adorar</a:t>
              </a:r>
            </a:p>
            <a:p>
              <a:pPr algn="ctr"/>
              <a:r>
                <a:rPr lang="pt-PT" sz="2200" dirty="0" smtClean="0"/>
                <a:t>medo</a:t>
              </a:r>
              <a:endParaRPr lang="pt-PT" sz="2200" dirty="0"/>
            </a:p>
          </p:txBody>
        </p:sp>
        <p:cxnSp>
          <p:nvCxnSpPr>
            <p:cNvPr id="26" name="Conexão recta 25"/>
            <p:cNvCxnSpPr/>
            <p:nvPr/>
          </p:nvCxnSpPr>
          <p:spPr>
            <a:xfrm>
              <a:off x="5572132" y="4286256"/>
              <a:ext cx="2000264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xão recta 27"/>
            <p:cNvCxnSpPr/>
            <p:nvPr/>
          </p:nvCxnSpPr>
          <p:spPr>
            <a:xfrm>
              <a:off x="5572132" y="4643446"/>
              <a:ext cx="2000264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xão recta 28"/>
            <p:cNvCxnSpPr/>
            <p:nvPr/>
          </p:nvCxnSpPr>
          <p:spPr>
            <a:xfrm>
              <a:off x="5572132" y="5000636"/>
              <a:ext cx="2000264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5572132" y="5357826"/>
              <a:ext cx="2000264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1500166" y="4286256"/>
              <a:ext cx="2000264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1500166" y="4643446"/>
              <a:ext cx="2000264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xão recta 33"/>
            <p:cNvCxnSpPr/>
            <p:nvPr/>
          </p:nvCxnSpPr>
          <p:spPr>
            <a:xfrm>
              <a:off x="1500166" y="5000636"/>
              <a:ext cx="2000264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xão recta 34"/>
            <p:cNvCxnSpPr/>
            <p:nvPr/>
          </p:nvCxnSpPr>
          <p:spPr>
            <a:xfrm>
              <a:off x="1500166" y="5357826"/>
              <a:ext cx="2000264" cy="15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2" grpId="0"/>
      <p:bldP spid="23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54</Words>
  <Application>Microsoft Office PowerPoint</Application>
  <PresentationFormat>On-screen Show (4:3)</PresentationFormat>
  <Paragraphs>38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SAlmeida</cp:lastModifiedBy>
  <cp:revision>33</cp:revision>
  <cp:lastPrinted>2012-02-15T17:25:07Z</cp:lastPrinted>
  <dcterms:created xsi:type="dcterms:W3CDTF">2012-02-11T15:07:38Z</dcterms:created>
  <dcterms:modified xsi:type="dcterms:W3CDTF">2012-02-15T17:25:10Z</dcterms:modified>
</cp:coreProperties>
</file>