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82E3-A544-4552-A3DC-332D1842525E}" type="datetimeFigureOut">
              <a:rPr lang="pt-PT" smtClean="0"/>
              <a:t>11-01-2014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8AC5A-46BD-48ED-833D-6A572D86286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39400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82E3-A544-4552-A3DC-332D1842525E}" type="datetimeFigureOut">
              <a:rPr lang="pt-PT" smtClean="0"/>
              <a:t>11-01-2014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8AC5A-46BD-48ED-833D-6A572D86286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1805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82E3-A544-4552-A3DC-332D1842525E}" type="datetimeFigureOut">
              <a:rPr lang="pt-PT" smtClean="0"/>
              <a:t>11-01-2014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8AC5A-46BD-48ED-833D-6A572D86286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03079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82E3-A544-4552-A3DC-332D1842525E}" type="datetimeFigureOut">
              <a:rPr lang="pt-PT" smtClean="0"/>
              <a:t>11-01-2014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8AC5A-46BD-48ED-833D-6A572D86286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2682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82E3-A544-4552-A3DC-332D1842525E}" type="datetimeFigureOut">
              <a:rPr lang="pt-PT" smtClean="0"/>
              <a:t>11-01-2014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8AC5A-46BD-48ED-833D-6A572D86286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9167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82E3-A544-4552-A3DC-332D1842525E}" type="datetimeFigureOut">
              <a:rPr lang="pt-PT" smtClean="0"/>
              <a:t>11-01-2014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8AC5A-46BD-48ED-833D-6A572D86286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766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82E3-A544-4552-A3DC-332D1842525E}" type="datetimeFigureOut">
              <a:rPr lang="pt-PT" smtClean="0"/>
              <a:t>11-01-2014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8AC5A-46BD-48ED-833D-6A572D86286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0536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82E3-A544-4552-A3DC-332D1842525E}" type="datetimeFigureOut">
              <a:rPr lang="pt-PT" smtClean="0"/>
              <a:t>11-01-2014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8AC5A-46BD-48ED-833D-6A572D86286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6586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82E3-A544-4552-A3DC-332D1842525E}" type="datetimeFigureOut">
              <a:rPr lang="pt-PT" smtClean="0"/>
              <a:t>11-01-2014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8AC5A-46BD-48ED-833D-6A572D86286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69308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82E3-A544-4552-A3DC-332D1842525E}" type="datetimeFigureOut">
              <a:rPr lang="pt-PT" smtClean="0"/>
              <a:t>11-01-2014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8AC5A-46BD-48ED-833D-6A572D86286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99661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82E3-A544-4552-A3DC-332D1842525E}" type="datetimeFigureOut">
              <a:rPr lang="pt-PT" smtClean="0"/>
              <a:t>11-01-2014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8AC5A-46BD-48ED-833D-6A572D86286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6391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F82E3-A544-4552-A3DC-332D1842525E}" type="datetimeFigureOut">
              <a:rPr lang="pt-PT" smtClean="0"/>
              <a:t>11-01-2014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8AC5A-46BD-48ED-833D-6A572D86286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1925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>
                <a:latin typeface="Arial Rounded MT Bold" panose="020F0704030504030204" pitchFamily="34" charset="0"/>
              </a:rPr>
              <a:t>UTILIDADE DAS PLANTAS</a:t>
            </a:r>
            <a:endParaRPr lang="pt-PT" dirty="0">
              <a:latin typeface="Arial Rounded MT Bold" panose="020F070403050403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34618" y="1657763"/>
            <a:ext cx="1083696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pt-PT" sz="2400" b="0" i="0" u="none" strike="noStrike" cap="none" normalizeH="0" baseline="0" dirty="0" smtClean="0">
                <a:ln>
                  <a:noFill/>
                </a:ln>
                <a:solidFill>
                  <a:srgbClr val="3366CC"/>
                </a:solidFill>
                <a:effectLst/>
                <a:latin typeface="Maiandra GD" panose="020E0502030308020204" pitchFamily="34" charset="0"/>
              </a:rPr>
              <a:t>produção de oxigénio;</a:t>
            </a:r>
            <a:endParaRPr kumimoji="0" lang="pt-P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aiandra GD" panose="020E0502030308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pt-PT" sz="2400" b="0" i="0" u="none" strike="noStrike" cap="none" normalizeH="0" baseline="0" dirty="0" smtClean="0">
                <a:ln>
                  <a:noFill/>
                </a:ln>
                <a:solidFill>
                  <a:srgbClr val="3366CC"/>
                </a:solidFill>
                <a:effectLst/>
                <a:latin typeface="Maiandra GD" panose="020E0502030308020204" pitchFamily="34" charset="0"/>
              </a:rPr>
              <a:t>proteção dos solos, contra a erosão, ou seja, contra o desgaste provocado pelas chuvas ou excesso de sol;                        </a:t>
            </a:r>
            <a:endParaRPr kumimoji="0" lang="pt-P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aiandra GD" panose="020E0502030308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pt-PT" sz="2400" b="0" i="0" u="none" strike="noStrike" cap="none" normalizeH="0" baseline="0" dirty="0" smtClean="0">
                <a:ln>
                  <a:noFill/>
                </a:ln>
                <a:solidFill>
                  <a:srgbClr val="3366CC"/>
                </a:solidFill>
                <a:effectLst/>
                <a:latin typeface="Maiandra GD" panose="020E0502030308020204" pitchFamily="34" charset="0"/>
              </a:rPr>
              <a:t>matéria-prima para a construção de mobiliário, papel, medicamentos, tintas, vernizes, perfumes, ...                </a:t>
            </a:r>
            <a:endParaRPr kumimoji="0" lang="pt-P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aiandra GD" panose="020E0502030308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pt-PT" sz="2400" b="0" i="0" u="none" strike="noStrike" cap="none" normalizeH="0" baseline="0" dirty="0" smtClean="0">
                <a:ln>
                  <a:noFill/>
                </a:ln>
                <a:solidFill>
                  <a:srgbClr val="3366CC"/>
                </a:solidFill>
                <a:effectLst/>
                <a:latin typeface="Maiandra GD" panose="020E0502030308020204" pitchFamily="34" charset="0"/>
              </a:rPr>
              <a:t> alimentação de pessoas e animais;</a:t>
            </a:r>
            <a:endParaRPr kumimoji="0" lang="pt-P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aiandra GD" panose="020E0502030308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pt-PT" sz="2400" b="0" i="0" u="none" strike="noStrike" cap="none" normalizeH="0" baseline="0" dirty="0" smtClean="0">
                <a:ln>
                  <a:noFill/>
                </a:ln>
                <a:solidFill>
                  <a:srgbClr val="3366CC"/>
                </a:solidFill>
                <a:effectLst/>
                <a:latin typeface="Maiandra GD" panose="020E0502030308020204" pitchFamily="34" charset="0"/>
              </a:rPr>
              <a:t>purificação do ar;</a:t>
            </a:r>
            <a:endParaRPr kumimoji="0" lang="pt-P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aiandra GD" panose="020E0502030308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pt-PT" sz="2400" b="0" i="0" u="none" strike="noStrike" cap="none" normalizeH="0" baseline="0" dirty="0" smtClean="0">
                <a:ln>
                  <a:noFill/>
                </a:ln>
                <a:solidFill>
                  <a:srgbClr val="3366CC"/>
                </a:solidFill>
                <a:effectLst/>
                <a:latin typeface="Maiandra GD" panose="020E0502030308020204" pitchFamily="34" charset="0"/>
              </a:rPr>
              <a:t>adorno dos jardins e casas</a:t>
            </a:r>
            <a:r>
              <a:rPr kumimoji="0" lang="pt-PT" sz="1600" b="0" i="0" u="none" strike="noStrike" cap="none" normalizeH="0" baseline="0" dirty="0" smtClean="0">
                <a:ln>
                  <a:noFill/>
                </a:ln>
                <a:solidFill>
                  <a:srgbClr val="3366CC"/>
                </a:solidFill>
                <a:effectLst/>
                <a:latin typeface="Maiandra GD" panose="020E0502030308020204" pitchFamily="34" charset="0"/>
              </a:rPr>
              <a:t>.</a:t>
            </a:r>
            <a:endParaRPr kumimoji="0" lang="pt-P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59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32893" y="262095"/>
            <a:ext cx="10515600" cy="858368"/>
          </a:xfrm>
        </p:spPr>
        <p:txBody>
          <a:bodyPr/>
          <a:lstStyle/>
          <a:p>
            <a:r>
              <a:rPr lang="pt-PT" dirty="0" smtClean="0">
                <a:latin typeface="Arial Rounded MT Bold" panose="020F0704030504030204" pitchFamily="34" charset="0"/>
                <a:ea typeface="Batang" panose="02030600000101010101" pitchFamily="18" charset="-127"/>
              </a:rPr>
              <a:t>Por tamanho - árvores</a:t>
            </a:r>
            <a:endParaRPr lang="pt-PT" dirty="0">
              <a:latin typeface="Arial Rounded MT Bold" panose="020F0704030504030204" pitchFamily="34" charset="0"/>
              <a:ea typeface="Batang" panose="02030600000101010101" pitchFamily="18" charset="-127"/>
            </a:endParaRPr>
          </a:p>
        </p:txBody>
      </p:sp>
      <p:pic>
        <p:nvPicPr>
          <p:cNvPr id="1026" name="Picture 2" descr="http://1.bp.blogspot.com/-oebUb-ur_AI/T8TLmSci-NI/AAAAAAAAFO0/sV2miP7ia8o/s1600/00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8" y="1424894"/>
            <a:ext cx="3726421" cy="507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/>
          <a:srcRect l="18391" t="18266" r="52706" b="17826"/>
          <a:stretch/>
        </p:blipFill>
        <p:spPr>
          <a:xfrm>
            <a:off x="4082601" y="1690688"/>
            <a:ext cx="3760631" cy="4675032"/>
          </a:xfrm>
          <a:prstGeom prst="rect">
            <a:avLst/>
          </a:prstGeom>
        </p:spPr>
      </p:pic>
      <p:pic>
        <p:nvPicPr>
          <p:cNvPr id="1028" name="Picture 4" descr="http://4.bp.blogspot.com/-TpK99j6j-7o/UgL86TSxaSI/AAAAAAABUAQ/VQzb08WmQKQ/s1600/palmeir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414" y="1027906"/>
            <a:ext cx="3677319" cy="568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753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32893" y="262095"/>
            <a:ext cx="10515600" cy="858368"/>
          </a:xfrm>
        </p:spPr>
        <p:txBody>
          <a:bodyPr/>
          <a:lstStyle/>
          <a:p>
            <a:r>
              <a:rPr lang="pt-PT" dirty="0" smtClean="0">
                <a:latin typeface="Arial Rounded MT Bold" panose="020F0704030504030204" pitchFamily="34" charset="0"/>
                <a:ea typeface="Batang" panose="02030600000101010101" pitchFamily="18" charset="-127"/>
              </a:rPr>
              <a:t>Por tamanho - arbustos</a:t>
            </a:r>
            <a:endParaRPr lang="pt-PT" dirty="0">
              <a:latin typeface="Arial Rounded MT Bold" panose="020F0704030504030204" pitchFamily="34" charset="0"/>
              <a:ea typeface="Batang" panose="02030600000101010101" pitchFamily="18" charset="-127"/>
            </a:endParaRPr>
          </a:p>
        </p:txBody>
      </p:sp>
      <p:pic>
        <p:nvPicPr>
          <p:cNvPr id="2050" name="Picture 2" descr="http://jardimlomar.files.wordpress.com/2009/10/alecrim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5" b="13018"/>
          <a:stretch/>
        </p:blipFill>
        <p:spPr bwMode="auto">
          <a:xfrm>
            <a:off x="489397" y="1735696"/>
            <a:ext cx="3631484" cy="318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3"/>
          <p:cNvSpPr txBox="1">
            <a:spLocks/>
          </p:cNvSpPr>
          <p:nvPr/>
        </p:nvSpPr>
        <p:spPr>
          <a:xfrm>
            <a:off x="232893" y="5367537"/>
            <a:ext cx="1686059" cy="646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alecrim</a:t>
            </a:r>
            <a:endParaRPr lang="pt-PT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2054" name="Picture 6" descr="https://encrypted-tbn3.gstatic.com/images?q=tbn:ANd9GcSobyzDz7RAOHqtgyZXz52votyZRUDI3_YQBh9yy0pqkDtdlkk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643" y="1735696"/>
            <a:ext cx="3359506" cy="28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ítulo 3"/>
          <p:cNvSpPr txBox="1">
            <a:spLocks/>
          </p:cNvSpPr>
          <p:nvPr/>
        </p:nvSpPr>
        <p:spPr>
          <a:xfrm>
            <a:off x="9062434" y="5534962"/>
            <a:ext cx="1686059" cy="646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babosa</a:t>
            </a:r>
            <a:endParaRPr lang="pt-PT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/>
          <a:srcRect l="7037"/>
          <a:stretch/>
        </p:blipFill>
        <p:spPr>
          <a:xfrm>
            <a:off x="7895910" y="1248780"/>
            <a:ext cx="4152095" cy="4157865"/>
          </a:xfrm>
          <a:prstGeom prst="rect">
            <a:avLst/>
          </a:prstGeom>
        </p:spPr>
      </p:pic>
      <p:sp>
        <p:nvSpPr>
          <p:cNvPr id="12" name="Título 3"/>
          <p:cNvSpPr txBox="1">
            <a:spLocks/>
          </p:cNvSpPr>
          <p:nvPr/>
        </p:nvSpPr>
        <p:spPr>
          <a:xfrm>
            <a:off x="5317766" y="4873040"/>
            <a:ext cx="1686059" cy="646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agave</a:t>
            </a:r>
            <a:endParaRPr lang="pt-PT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05583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32893" y="262095"/>
            <a:ext cx="10515600" cy="858368"/>
          </a:xfrm>
        </p:spPr>
        <p:txBody>
          <a:bodyPr/>
          <a:lstStyle/>
          <a:p>
            <a:r>
              <a:rPr lang="pt-PT" dirty="0" smtClean="0">
                <a:latin typeface="Arial Rounded MT Bold" panose="020F0704030504030204" pitchFamily="34" charset="0"/>
                <a:ea typeface="Batang" panose="02030600000101010101" pitchFamily="18" charset="-127"/>
              </a:rPr>
              <a:t>Por tamanho – plantas herbáceas</a:t>
            </a:r>
            <a:endParaRPr lang="pt-PT" dirty="0">
              <a:latin typeface="Arial Rounded MT Bold" panose="020F0704030504030204" pitchFamily="34" charset="0"/>
              <a:ea typeface="Batang" panose="02030600000101010101" pitchFamily="18" charset="-127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232893" y="5367537"/>
            <a:ext cx="1686059" cy="646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feto</a:t>
            </a:r>
            <a:endParaRPr lang="pt-PT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10" name="Título 3"/>
          <p:cNvSpPr txBox="1">
            <a:spLocks/>
          </p:cNvSpPr>
          <p:nvPr/>
        </p:nvSpPr>
        <p:spPr>
          <a:xfrm>
            <a:off x="9062434" y="5534962"/>
            <a:ext cx="1686059" cy="646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salsa</a:t>
            </a:r>
            <a:endParaRPr lang="pt-PT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12" name="Título 3"/>
          <p:cNvSpPr txBox="1">
            <a:spLocks/>
          </p:cNvSpPr>
          <p:nvPr/>
        </p:nvSpPr>
        <p:spPr>
          <a:xfrm>
            <a:off x="5317766" y="4873040"/>
            <a:ext cx="2190617" cy="646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malmequer</a:t>
            </a:r>
            <a:endParaRPr lang="pt-PT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3074" name="Picture 2" descr="http://www.portaldojardim.com/pdj/wp-content/uploads/Polystich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09" y="1971940"/>
            <a:ext cx="4299397" cy="322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4.bp.blogspot.com/_YGbtYMT9_S4/ScLO9ekSnXI/AAAAAAAAFHM/UYlSNzi81ro/s400/Malmequer%2B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395" y="1783228"/>
            <a:ext cx="3179964" cy="317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fotosantesedepois.com/wp-content/uploads/2012/07/Sals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947" y="1656008"/>
            <a:ext cx="3217032" cy="32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604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32893" y="262095"/>
            <a:ext cx="10515600" cy="858368"/>
          </a:xfrm>
        </p:spPr>
        <p:txBody>
          <a:bodyPr/>
          <a:lstStyle/>
          <a:p>
            <a:r>
              <a:rPr lang="pt-PT" dirty="0" smtClean="0">
                <a:latin typeface="Arial Rounded MT Bold" panose="020F0704030504030204" pitchFamily="34" charset="0"/>
                <a:ea typeface="Batang" panose="02030600000101010101" pitchFamily="18" charset="-127"/>
              </a:rPr>
              <a:t>Árvores de folha caduca</a:t>
            </a:r>
            <a:endParaRPr lang="pt-PT" dirty="0">
              <a:latin typeface="Arial Rounded MT Bold" panose="020F0704030504030204" pitchFamily="34" charset="0"/>
              <a:ea typeface="Batang" panose="02030600000101010101" pitchFamily="18" charset="-127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503914" y="6056650"/>
            <a:ext cx="1686059" cy="646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Faia</a:t>
            </a:r>
            <a:endParaRPr lang="pt-PT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10" name="Título 3"/>
          <p:cNvSpPr txBox="1">
            <a:spLocks/>
          </p:cNvSpPr>
          <p:nvPr/>
        </p:nvSpPr>
        <p:spPr>
          <a:xfrm>
            <a:off x="9062434" y="5534962"/>
            <a:ext cx="1686059" cy="646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smtClean="0">
                <a:latin typeface="Batang" panose="02030600000101010101" pitchFamily="18" charset="-127"/>
                <a:ea typeface="Batang" panose="02030600000101010101" pitchFamily="18" charset="-127"/>
              </a:rPr>
              <a:t>nogueira</a:t>
            </a:r>
            <a:endParaRPr lang="pt-PT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12" name="Título 3"/>
          <p:cNvSpPr txBox="1">
            <a:spLocks/>
          </p:cNvSpPr>
          <p:nvPr/>
        </p:nvSpPr>
        <p:spPr>
          <a:xfrm>
            <a:off x="5490693" y="4918339"/>
            <a:ext cx="2190617" cy="646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castanheiro</a:t>
            </a:r>
            <a:endParaRPr lang="pt-PT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5122" name="Picture 2" descr="http://4.bp.blogspot.com/_IDVc1mq-sP0/TTwQ4ueLGBI/AAAAAAAAAOQ/AdwKDaKsj3M/s1600/fai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94" y="1603513"/>
            <a:ext cx="3752870" cy="429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2.bp.blogspot.com/_ZgO_trdICSU/TTc7FPx2RlI/AAAAAAAAAG4/EQOaobPnWT4/s1600/castanheir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825" y="1331934"/>
            <a:ext cx="3994270" cy="358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1.bp.blogspot.com/_ZgO_trdICSU/TTiNLMrwBSI/AAAAAAAAAIo/MOIuEp_gUiU/s400/Koeh-08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420" y="1331934"/>
            <a:ext cx="28956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405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32893" y="262095"/>
            <a:ext cx="10817180" cy="858368"/>
          </a:xfrm>
        </p:spPr>
        <p:txBody>
          <a:bodyPr>
            <a:normAutofit/>
          </a:bodyPr>
          <a:lstStyle/>
          <a:p>
            <a:r>
              <a:rPr lang="pt-PT" dirty="0" smtClean="0">
                <a:latin typeface="Arial Rounded MT Bold" panose="020F0704030504030204" pitchFamily="34" charset="0"/>
                <a:ea typeface="Batang" panose="02030600000101010101" pitchFamily="18" charset="-127"/>
              </a:rPr>
              <a:t>Árvores de folha perene ou persistente</a:t>
            </a:r>
            <a:endParaRPr lang="pt-PT" dirty="0">
              <a:latin typeface="Arial Rounded MT Bold" panose="020F0704030504030204" pitchFamily="34" charset="0"/>
              <a:ea typeface="Batang" panose="02030600000101010101" pitchFamily="18" charset="-127"/>
            </a:endParaRPr>
          </a:p>
        </p:txBody>
      </p:sp>
      <p:sp>
        <p:nvSpPr>
          <p:cNvPr id="8" name="Título 3"/>
          <p:cNvSpPr txBox="1">
            <a:spLocks/>
          </p:cNvSpPr>
          <p:nvPr/>
        </p:nvSpPr>
        <p:spPr>
          <a:xfrm>
            <a:off x="503914" y="6056650"/>
            <a:ext cx="1686059" cy="646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Sobreiro</a:t>
            </a:r>
            <a:endParaRPr lang="pt-PT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10" name="Título 3"/>
          <p:cNvSpPr txBox="1">
            <a:spLocks/>
          </p:cNvSpPr>
          <p:nvPr/>
        </p:nvSpPr>
        <p:spPr>
          <a:xfrm>
            <a:off x="9062434" y="5534962"/>
            <a:ext cx="1686059" cy="646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eucalipto</a:t>
            </a:r>
            <a:endParaRPr lang="pt-PT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12" name="Título 3"/>
          <p:cNvSpPr txBox="1">
            <a:spLocks/>
          </p:cNvSpPr>
          <p:nvPr/>
        </p:nvSpPr>
        <p:spPr>
          <a:xfrm>
            <a:off x="5014443" y="5626677"/>
            <a:ext cx="2190617" cy="646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oliveira</a:t>
            </a:r>
            <a:endParaRPr lang="pt-PT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6146" name="Picture 2" descr="http://1.bp.blogspot.com/_ZgO_trdICSU/TSxvVd4233I/AAAAAAAAAEQ/s3mCp7ThoAM/s400/Koeh-2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93" y="1571223"/>
            <a:ext cx="29337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4.bp.blogspot.com/_ZgO_trdICSU/TTcIyFIsd7I/AAAAAAAAAFs/i_cao9fKBbw/s400/367px-Illustration_Olea_europaea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849" y="1114401"/>
            <a:ext cx="2723212" cy="444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1.bp.blogspot.com/_ZgO_trdICSU/TTiUrbj9bHI/AAAAAAAAAI0/IJnR956ymP0/s400/Koeh-1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525" y="1468570"/>
            <a:ext cx="28098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8370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64</Words>
  <Application>Microsoft Office PowerPoint</Application>
  <PresentationFormat>Ecrã Panorâmico</PresentationFormat>
  <Paragraphs>24</Paragraphs>
  <Slides>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14" baseType="lpstr">
      <vt:lpstr>Batang</vt:lpstr>
      <vt:lpstr>Arial</vt:lpstr>
      <vt:lpstr>Arial Rounded MT Bold</vt:lpstr>
      <vt:lpstr>Calibri</vt:lpstr>
      <vt:lpstr>Calibri Light</vt:lpstr>
      <vt:lpstr>Maiandra GD</vt:lpstr>
      <vt:lpstr>Wingdings</vt:lpstr>
      <vt:lpstr>Tema do Office</vt:lpstr>
      <vt:lpstr>UTILIDADE DAS PLANTAS</vt:lpstr>
      <vt:lpstr>Por tamanho - árvores</vt:lpstr>
      <vt:lpstr>Por tamanho - arbustos</vt:lpstr>
      <vt:lpstr>Por tamanho – plantas herbáceas</vt:lpstr>
      <vt:lpstr>Árvores de folha caduca</vt:lpstr>
      <vt:lpstr>Árvores de folha perene ou persistente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Carla</dc:creator>
  <cp:lastModifiedBy>Carla</cp:lastModifiedBy>
  <cp:revision>6</cp:revision>
  <dcterms:created xsi:type="dcterms:W3CDTF">2014-01-11T00:29:49Z</dcterms:created>
  <dcterms:modified xsi:type="dcterms:W3CDTF">2014-01-11T01:08:16Z</dcterms:modified>
</cp:coreProperties>
</file>