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61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599D1-B907-42A4-AA1C-7DBAB5D661E3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0176-E869-4740-AB63-E84C8BE86DC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497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3568" y="1844824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/>
              <a:t>Classificação </a:t>
            </a:r>
          </a:p>
          <a:p>
            <a:r>
              <a:rPr lang="pt-PT" sz="3600" b="1" dirty="0" smtClean="0"/>
              <a:t>das palavras </a:t>
            </a:r>
          </a:p>
          <a:p>
            <a:r>
              <a:rPr lang="pt-PT" sz="3600" b="1" dirty="0" smtClean="0"/>
              <a:t>quanto ao número </a:t>
            </a:r>
          </a:p>
          <a:p>
            <a:r>
              <a:rPr lang="pt-PT" sz="3600" b="1" dirty="0" smtClean="0"/>
              <a:t>de sílabas</a:t>
            </a:r>
            <a:endParaRPr lang="pt-PT" sz="36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83568" y="2276872"/>
            <a:ext cx="827710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Monossílabos</a:t>
            </a:r>
            <a:r>
              <a:rPr lang="pt-PT" sz="2800" dirty="0" smtClean="0"/>
              <a:t> – palavras com 1 sílaba. </a:t>
            </a:r>
          </a:p>
          <a:p>
            <a:r>
              <a:rPr lang="pt-PT" sz="2800" dirty="0" smtClean="0"/>
              <a:t>Ex.: </a:t>
            </a:r>
            <a:r>
              <a:rPr lang="pt-PT" sz="2800" i="1" dirty="0" smtClean="0"/>
              <a:t>diz</a:t>
            </a:r>
          </a:p>
          <a:p>
            <a:endParaRPr lang="pt-PT" sz="1600" dirty="0" smtClean="0"/>
          </a:p>
          <a:p>
            <a:r>
              <a:rPr lang="pt-PT" sz="2800" b="1" dirty="0" smtClean="0">
                <a:solidFill>
                  <a:srgbClr val="00B0F0"/>
                </a:solidFill>
              </a:rPr>
              <a:t>Dissílabos</a:t>
            </a:r>
            <a:r>
              <a:rPr lang="pt-PT" sz="2800" dirty="0" smtClean="0"/>
              <a:t> – palavras com 2 sílabas. </a:t>
            </a:r>
          </a:p>
          <a:p>
            <a:r>
              <a:rPr lang="pt-PT" sz="2800" dirty="0" smtClean="0"/>
              <a:t>Ex.: </a:t>
            </a:r>
            <a:r>
              <a:rPr lang="pt-PT" sz="2800" i="1" dirty="0" err="1" smtClean="0"/>
              <a:t>co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po</a:t>
            </a:r>
            <a:endParaRPr lang="pt-PT" sz="2800" i="1" dirty="0" smtClean="0"/>
          </a:p>
          <a:p>
            <a:endParaRPr lang="pt-PT" sz="1600" dirty="0" smtClean="0"/>
          </a:p>
          <a:p>
            <a:r>
              <a:rPr lang="pt-PT" sz="2800" b="1" dirty="0" smtClean="0">
                <a:solidFill>
                  <a:srgbClr val="00B0F0"/>
                </a:solidFill>
              </a:rPr>
              <a:t>Trissílabos</a:t>
            </a:r>
            <a:r>
              <a:rPr lang="pt-PT" sz="2800" dirty="0" smtClean="0"/>
              <a:t> – palavras com 3 sílabas. </a:t>
            </a:r>
            <a:r>
              <a:rPr lang="pt-PT" sz="2800" i="1" dirty="0" smtClean="0"/>
              <a:t>Ex.: </a:t>
            </a:r>
            <a:r>
              <a:rPr lang="pt-PT" sz="2800" i="1" dirty="0" err="1" smtClean="0"/>
              <a:t>ca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pi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tão</a:t>
            </a:r>
            <a:endParaRPr lang="pt-PT" sz="2800" i="1" dirty="0" smtClean="0"/>
          </a:p>
          <a:p>
            <a:endParaRPr lang="pt-PT" sz="1600" dirty="0" smtClean="0"/>
          </a:p>
          <a:p>
            <a:r>
              <a:rPr lang="pt-PT" sz="2800" b="1" dirty="0" smtClean="0">
                <a:solidFill>
                  <a:srgbClr val="00B0F0"/>
                </a:solidFill>
              </a:rPr>
              <a:t>Polissílabos</a:t>
            </a:r>
            <a:r>
              <a:rPr lang="pt-PT" sz="2800" dirty="0" smtClean="0"/>
              <a:t> – palavras com mais de 3 sílabas. </a:t>
            </a:r>
          </a:p>
          <a:p>
            <a:r>
              <a:rPr lang="pt-PT" sz="2800" dirty="0" smtClean="0"/>
              <a:t>Ex.: </a:t>
            </a:r>
            <a:r>
              <a:rPr lang="pt-PT" sz="2800" i="1" dirty="0" err="1" smtClean="0"/>
              <a:t>ma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te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má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ti</a:t>
            </a:r>
            <a:r>
              <a:rPr lang="pt-PT" sz="28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2800" i="1" dirty="0" err="1" smtClean="0"/>
              <a:t>ca</a:t>
            </a:r>
            <a:endParaRPr lang="pt-PT" sz="2800" i="1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428596" y="714356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B0F0"/>
                </a:solidFill>
              </a:rPr>
              <a:t>Classificação das palavras quanto </a:t>
            </a:r>
          </a:p>
          <a:p>
            <a:pPr algn="ctr"/>
            <a:r>
              <a:rPr lang="pt-PT" sz="3200" b="1" dirty="0" smtClean="0">
                <a:solidFill>
                  <a:srgbClr val="00B0F0"/>
                </a:solidFill>
              </a:rPr>
              <a:t>ao número de sílabas</a:t>
            </a:r>
            <a:endParaRPr lang="pt-PT" sz="3200" b="1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8224" y="2067619"/>
            <a:ext cx="1955812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1"/>
            <a:ext cx="80335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Faz </a:t>
            </a:r>
            <a:r>
              <a:rPr lang="pt-PT" sz="2800" dirty="0" smtClean="0"/>
              <a:t>a divisão silábica das palavras e escreve-as à frente da classificação correta.</a:t>
            </a:r>
          </a:p>
          <a:p>
            <a:pPr marL="514350" indent="-514350">
              <a:buAutoNum type="arabicPeriod"/>
            </a:pPr>
            <a:endParaRPr lang="pt-PT" sz="2800" dirty="0"/>
          </a:p>
          <a:p>
            <a:r>
              <a:rPr lang="pt-PT" sz="3000" dirty="0"/>
              <a:t>s</a:t>
            </a:r>
            <a:r>
              <a:rPr lang="pt-PT" sz="3000" dirty="0" smtClean="0"/>
              <a:t>empre         </a:t>
            </a:r>
            <a:r>
              <a:rPr lang="pt-PT" sz="3000" dirty="0" smtClean="0"/>
              <a:t>cacho       </a:t>
            </a:r>
            <a:r>
              <a:rPr lang="pt-PT" sz="3000" dirty="0" smtClean="0"/>
              <a:t>      correção          cachecol     vez                 </a:t>
            </a:r>
            <a:r>
              <a:rPr lang="pt-PT" sz="3000" dirty="0" smtClean="0"/>
              <a:t>amizade   </a:t>
            </a:r>
            <a:r>
              <a:rPr lang="pt-PT" sz="3000" dirty="0" smtClean="0"/>
              <a:t>     </a:t>
            </a:r>
            <a:r>
              <a:rPr lang="pt-PT" sz="3000" dirty="0" smtClean="0"/>
              <a:t>carruagem    </a:t>
            </a:r>
            <a:r>
              <a:rPr lang="pt-PT" sz="3000" dirty="0" smtClean="0"/>
              <a:t>   mão</a:t>
            </a:r>
            <a:r>
              <a:rPr lang="pt-PT" sz="3000" b="1" dirty="0" smtClean="0"/>
              <a:t> </a:t>
            </a:r>
            <a:endParaRPr lang="pt-PT" sz="3000" b="1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565518"/>
              </p:ext>
            </p:extLst>
          </p:nvPr>
        </p:nvGraphicFramePr>
        <p:xfrm>
          <a:off x="755576" y="3861048"/>
          <a:ext cx="7632848" cy="207199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326201"/>
                <a:gridCol w="5306647"/>
              </a:tblGrid>
              <a:tr h="517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 smtClean="0"/>
                        <a:t>monossílabos</a:t>
                      </a:r>
                      <a:endParaRPr lang="pt-PT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17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 smtClean="0"/>
                        <a:t>dissílabos</a:t>
                      </a:r>
                      <a:endParaRPr lang="pt-PT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17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 smtClean="0"/>
                        <a:t>trissílabos</a:t>
                      </a:r>
                      <a:endParaRPr lang="pt-PT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17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 smtClean="0"/>
                        <a:t>polissílabos</a:t>
                      </a:r>
                      <a:endParaRPr lang="pt-PT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91</Words>
  <Application>Microsoft Office PowerPoint</Application>
  <PresentationFormat>On-screen Show (4:3)</PresentationFormat>
  <Paragraphs>28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do Office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28</cp:revision>
  <dcterms:created xsi:type="dcterms:W3CDTF">2012-02-11T15:07:38Z</dcterms:created>
  <dcterms:modified xsi:type="dcterms:W3CDTF">2013-02-16T14:53:49Z</dcterms:modified>
</cp:coreProperties>
</file>