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2341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7244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image" Target="../media/image10.jpeg"/><Relationship Id="rId4" Type="http://schemas.microsoft.com/office/2007/relationships/hdphoto" Target="../media/hdphoto1.wdp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openxmlformats.org/officeDocument/2006/relationships/image" Target="../media/image10.jpeg"/><Relationship Id="rId4" Type="http://schemas.microsoft.com/office/2007/relationships/hdphoto" Target="../media/hdphoto1.wdp"/><Relationship Id="rId9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18396"/>
            <a:ext cx="3851883" cy="2567166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539552" y="2458121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7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características dos organismos e a sua relação com os ambientes onde vivem</a:t>
            </a:r>
          </a:p>
          <a:p>
            <a:pPr algn="ctr"/>
            <a:endParaRPr lang="pt-PT" sz="3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 e revestimento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Responde a cada questão com a expressão correta.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latin typeface="+mj-lt"/>
              </a:rPr>
              <a:t>Como é a forma do corpo da sardinha?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124524"/>
            <a:ext cx="5508104" cy="346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54276"/>
            <a:ext cx="6238084" cy="413505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8100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>
                <a:latin typeface="+mj-lt"/>
              </a:rPr>
              <a:t>Que tipo de simetria apresenta o corpo da sardinha?</a:t>
            </a:r>
          </a:p>
        </p:txBody>
      </p:sp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57246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Como se denomina a camada superficial da pele dos vertebrados?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32" b="34163" l="52549" r="99879">
                        <a14:foregroundMark x1="97027" y1="15655" x2="95388" y2="20631"/>
                        <a14:foregroundMark x1="95570" y1="20510" x2="99393" y2="19175"/>
                        <a14:foregroundMark x1="97209" y1="15291" x2="99697" y2="19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50" t="11151" b="64700"/>
          <a:stretch/>
        </p:blipFill>
        <p:spPr>
          <a:xfrm>
            <a:off x="2029630" y="4224262"/>
            <a:ext cx="3190166" cy="157388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846" y="4826903"/>
            <a:ext cx="2448272" cy="147771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5" r="17070"/>
          <a:stretch/>
        </p:blipFill>
        <p:spPr>
          <a:xfrm>
            <a:off x="151645" y="4749784"/>
            <a:ext cx="1728193" cy="210821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30299" r="27643" b="6633"/>
          <a:stretch/>
        </p:blipFill>
        <p:spPr>
          <a:xfrm>
            <a:off x="4501610" y="5541481"/>
            <a:ext cx="1669343" cy="1227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60574"/>
            <a:ext cx="2782828" cy="167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/>
          <a:stretch/>
        </p:blipFill>
        <p:spPr>
          <a:xfrm flipH="1">
            <a:off x="4463480" y="260648"/>
            <a:ext cx="4680520" cy="35037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Qual é o revestimento do corpo da rã? 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5896" y="2549141"/>
            <a:ext cx="5004048" cy="334884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Como é revestido o corpo da víbora? </a:t>
            </a: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50585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Que propriedade das penas permite que não deixem passar a água para </a:t>
            </a:r>
            <a:r>
              <a:rPr lang="pt-PT" sz="2400" dirty="0" smtClean="0">
                <a:latin typeface="+mj-lt"/>
              </a:rPr>
              <a:t>o corpo </a:t>
            </a:r>
            <a:r>
              <a:rPr lang="pt-PT" sz="2400" dirty="0">
                <a:latin typeface="+mj-lt"/>
              </a:rPr>
              <a:t>da ave</a:t>
            </a:r>
            <a:r>
              <a:rPr lang="pt-PT" sz="2400" dirty="0" smtClean="0">
                <a:latin typeface="+mj-lt"/>
              </a:rPr>
              <a:t>?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7" r="31075"/>
          <a:stretch/>
        </p:blipFill>
        <p:spPr>
          <a:xfrm rot="511101">
            <a:off x="5589199" y="2640633"/>
            <a:ext cx="3192699" cy="2492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Como é revestido o corpo da abelha?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1" t="7203" r="11952"/>
          <a:stretch/>
        </p:blipFill>
        <p:spPr>
          <a:xfrm>
            <a:off x="1835696" y="3635253"/>
            <a:ext cx="4680520" cy="307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Como se denominam as conchas compostas por duas valvas?</a:t>
            </a: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741132"/>
            <a:ext cx="4026838" cy="268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54891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Que nome se dá ao processo de substituição do revestimento em animais </a:t>
            </a:r>
            <a:r>
              <a:rPr lang="pt-PT" sz="2400" dirty="0" smtClean="0">
                <a:latin typeface="+mj-lt"/>
              </a:rPr>
              <a:t>cujo revestimento </a:t>
            </a:r>
            <a:r>
              <a:rPr lang="pt-PT" sz="2400" dirty="0">
                <a:latin typeface="+mj-lt"/>
              </a:rPr>
              <a:t>não acompanha o crescimento?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8" t="5439" r="7714" b="14784"/>
          <a:stretch/>
        </p:blipFill>
        <p:spPr>
          <a:xfrm>
            <a:off x="5148064" y="2060848"/>
            <a:ext cx="3816424" cy="342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42124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Que nome se dá à função do revestimento que permite a alteração do </a:t>
            </a:r>
            <a:r>
              <a:rPr lang="pt-PT" sz="2400" dirty="0" smtClean="0"/>
              <a:t>aspeto exterior </a:t>
            </a:r>
            <a:r>
              <a:rPr lang="pt-PT" sz="2400" dirty="0"/>
              <a:t>do animal de acordo com o meio, para não ser visto?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3704">
            <a:off x="5210972" y="2568133"/>
            <a:ext cx="3527394" cy="2730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 smtClean="0">
                <a:latin typeface="+mj-lt"/>
              </a:rPr>
              <a:t>Como </a:t>
            </a:r>
            <a:r>
              <a:rPr lang="pt-PT" sz="2400" dirty="0">
                <a:latin typeface="+mj-lt"/>
              </a:rPr>
              <a:t>é a forma do corpo da sardinha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446088" indent="-18256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Fusiforme</a:t>
            </a:r>
            <a:r>
              <a:rPr lang="pt-PT" sz="2400" dirty="0" smtClean="0">
                <a:latin typeface="+mj-lt"/>
              </a:rPr>
              <a:t> </a:t>
            </a:r>
            <a:endParaRPr lang="pt-PT" sz="2400" dirty="0">
              <a:latin typeface="+mj-lt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124524"/>
            <a:ext cx="5508104" cy="346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766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54276"/>
            <a:ext cx="6238084" cy="413505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8100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>
                <a:latin typeface="+mj-lt"/>
              </a:rPr>
              <a:t>Que tipo de simetria apresenta o corpo da sardinha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35401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Bilateral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07339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5724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Como se denomina a camada superficial da pele dos vertebrados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Epiderme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532" b="34163" l="52549" r="99879">
                        <a14:foregroundMark x1="97027" y1="15655" x2="95388" y2="20631"/>
                        <a14:foregroundMark x1="95570" y1="20510" x2="99393" y2="19175"/>
                        <a14:foregroundMark x1="97209" y1="15291" x2="99697" y2="191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050" t="11151" b="64700"/>
          <a:stretch/>
        </p:blipFill>
        <p:spPr>
          <a:xfrm>
            <a:off x="2496761" y="4136332"/>
            <a:ext cx="3190166" cy="157388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33" y="5336661"/>
            <a:ext cx="2448272" cy="1477716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5" r="17070"/>
          <a:stretch/>
        </p:blipFill>
        <p:spPr>
          <a:xfrm>
            <a:off x="151645" y="4749784"/>
            <a:ext cx="1728193" cy="210821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30299" r="27643" b="6633"/>
          <a:stretch/>
        </p:blipFill>
        <p:spPr>
          <a:xfrm>
            <a:off x="7084562" y="4587237"/>
            <a:ext cx="1669343" cy="12279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829" y="1154776"/>
            <a:ext cx="2782828" cy="167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17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2"/>
          <a:stretch/>
        </p:blipFill>
        <p:spPr>
          <a:xfrm flipH="1">
            <a:off x="4463480" y="260648"/>
            <a:ext cx="4680520" cy="35037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Qual é o revestimento do corpo da rã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35401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Pele nua 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72014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35896" y="2549141"/>
            <a:ext cx="5004048" cy="334884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Como é revestido o corpo da víbora</a:t>
            </a:r>
            <a:r>
              <a:rPr lang="pt-PT" sz="2400" dirty="0" smtClean="0"/>
              <a:t>?</a:t>
            </a:r>
          </a:p>
          <a:p>
            <a:pPr indent="354013"/>
            <a:r>
              <a:rPr lang="pt-PT" sz="2400" b="1" dirty="0" smtClean="0">
                <a:solidFill>
                  <a:srgbClr val="C00000"/>
                </a:solidFill>
              </a:rPr>
              <a:t>Pele com escamas epidérmicas </a:t>
            </a:r>
            <a:endParaRPr lang="pt-PT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98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50585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Que propriedade das penas permite que não deixem passar a água para </a:t>
            </a:r>
            <a:r>
              <a:rPr lang="pt-PT" sz="2400" dirty="0" smtClean="0">
                <a:latin typeface="+mj-lt"/>
              </a:rPr>
              <a:t>o corpo </a:t>
            </a:r>
            <a:r>
              <a:rPr lang="pt-PT" sz="2400" dirty="0">
                <a:latin typeface="+mj-lt"/>
              </a:rPr>
              <a:t>da ave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São impermeáveis.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7" r="31075"/>
          <a:stretch/>
        </p:blipFill>
        <p:spPr>
          <a:xfrm rot="511101">
            <a:off x="5589199" y="2640633"/>
            <a:ext cx="3192699" cy="24927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7054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Como é revestido o corpo da abelha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Quitina</a:t>
            </a:r>
            <a:r>
              <a:rPr lang="pt-PT" sz="2400" dirty="0" smtClean="0">
                <a:latin typeface="+mj-lt"/>
              </a:rPr>
              <a:t>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1" t="7203" r="11952"/>
          <a:stretch/>
        </p:blipFill>
        <p:spPr>
          <a:xfrm>
            <a:off x="2332398" y="3581002"/>
            <a:ext cx="4680520" cy="307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85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Como se denominam as conchas compostas por duas valvas</a:t>
            </a:r>
            <a:r>
              <a:rPr lang="pt-PT" sz="2400" dirty="0" smtClean="0">
                <a:latin typeface="+mj-lt"/>
              </a:rPr>
              <a:t>?</a:t>
            </a:r>
          </a:p>
          <a:p>
            <a:pPr indent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Bivalves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741132"/>
            <a:ext cx="4026838" cy="268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27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54891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Que nome se dá ao processo de substituição do revestimento em animais </a:t>
            </a:r>
            <a:r>
              <a:rPr lang="pt-PT" sz="2400" dirty="0" smtClean="0">
                <a:latin typeface="+mj-lt"/>
              </a:rPr>
              <a:t>cujo revestimento </a:t>
            </a:r>
            <a:r>
              <a:rPr lang="pt-PT" sz="2400" dirty="0">
                <a:latin typeface="+mj-lt"/>
              </a:rPr>
              <a:t>não acompanha o crescimento</a:t>
            </a:r>
            <a:r>
              <a:rPr lang="pt-PT" sz="2400" dirty="0" smtClean="0">
                <a:latin typeface="+mj-lt"/>
              </a:rPr>
              <a:t>?</a:t>
            </a:r>
          </a:p>
          <a:p>
            <a:pPr marL="263525"/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Mudas</a:t>
            </a:r>
            <a:endParaRPr lang="pt-PT" sz="2400"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8" t="5439" r="7714" b="14784"/>
          <a:stretch/>
        </p:blipFill>
        <p:spPr>
          <a:xfrm>
            <a:off x="5148064" y="2060848"/>
            <a:ext cx="3816424" cy="342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740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42124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Que nome se dá à função do revestimento que permite a alteração do </a:t>
            </a:r>
            <a:r>
              <a:rPr lang="pt-PT" sz="2400" dirty="0" smtClean="0"/>
              <a:t>aspeto exterior </a:t>
            </a:r>
            <a:r>
              <a:rPr lang="pt-PT" sz="2400" dirty="0"/>
              <a:t>do animal de acordo com o meio, para não ser visto</a:t>
            </a:r>
            <a:r>
              <a:rPr lang="pt-PT" sz="2400" dirty="0" smtClean="0"/>
              <a:t>?</a:t>
            </a:r>
          </a:p>
          <a:p>
            <a:pPr marL="446088"/>
            <a:r>
              <a:rPr lang="pt-PT" sz="2400" b="1" dirty="0" smtClean="0">
                <a:solidFill>
                  <a:srgbClr val="C00000"/>
                </a:solidFill>
              </a:rPr>
              <a:t>Camuflagem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3704">
            <a:off x="5210972" y="2568133"/>
            <a:ext cx="3527394" cy="2730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710104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1757</TotalTime>
  <Words>382</Words>
  <Application>Microsoft Office PowerPoint</Application>
  <PresentationFormat>Apresentação no Ecrã (4:3)</PresentationFormat>
  <Paragraphs>50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158</cp:revision>
  <dcterms:created xsi:type="dcterms:W3CDTF">2011-10-19T09:30:38Z</dcterms:created>
  <dcterms:modified xsi:type="dcterms:W3CDTF">2016-07-13T09:40:54Z</dcterms:modified>
</cp:coreProperties>
</file>