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7421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1225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3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45812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Terra é um planeta especial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21369"/>
            <a:ext cx="3634628" cy="323663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5">
                    <a:lumMod val="75000"/>
                  </a:schemeClr>
                </a:solidFill>
              </a:rPr>
              <a:t>Completa as frases com os termos </a:t>
            </a:r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adequados.</a:t>
            </a:r>
            <a:endParaRPr lang="pt-PT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452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Um dos principais fatores que permitem a vida na </a:t>
            </a:r>
            <a:r>
              <a:rPr lang="pt-PT" sz="2400" dirty="0" smtClean="0"/>
              <a:t>Terra </a:t>
            </a:r>
            <a:r>
              <a:rPr lang="pt-PT" sz="2400" dirty="0"/>
              <a:t>é a </a:t>
            </a:r>
            <a:r>
              <a:rPr lang="pt-PT" sz="2400" dirty="0" smtClean="0"/>
              <a:t>existência de </a:t>
            </a:r>
            <a:r>
              <a:rPr lang="pt-PT" sz="2400" dirty="0"/>
              <a:t>água no estado</a:t>
            </a:r>
            <a:r>
              <a:rPr lang="pt-PT" sz="2400" dirty="0" smtClean="0"/>
              <a:t>…</a:t>
            </a:r>
            <a:endParaRPr lang="pt-PT" sz="2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351061" y="5572027"/>
            <a:ext cx="1321447" cy="132144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1503187" y="5096332"/>
            <a:ext cx="1321447" cy="132144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2701952" y="4684197"/>
            <a:ext cx="1321447" cy="132144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3684">
            <a:off x="3854078" y="4208502"/>
            <a:ext cx="1321447" cy="132144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8272">
            <a:off x="5337690" y="4051250"/>
            <a:ext cx="1321447" cy="132144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2606">
            <a:off x="6682814" y="4053186"/>
            <a:ext cx="1321447" cy="132144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7908">
            <a:off x="7786879" y="3420271"/>
            <a:ext cx="1321447" cy="13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65"/>
          <a:stretch/>
        </p:blipFill>
        <p:spPr>
          <a:xfrm>
            <a:off x="0" y="4437112"/>
            <a:ext cx="9144000" cy="242088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A floresta é um exemplo de </a:t>
            </a:r>
            <a:r>
              <a:rPr lang="pt-PT" sz="2400" dirty="0" smtClean="0"/>
              <a:t>ambiente…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08848" y="2262758"/>
            <a:ext cx="4028889" cy="402525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932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Os ambientes aquáticos dividem-se em ambientes aquáticos de água </a:t>
            </a:r>
            <a:r>
              <a:rPr lang="pt-PT" sz="2400" dirty="0" smtClean="0"/>
              <a:t>doce e </a:t>
            </a:r>
            <a:r>
              <a:rPr lang="pt-PT" sz="2400" dirty="0"/>
              <a:t>ambientes </a:t>
            </a:r>
            <a:r>
              <a:rPr lang="pt-PT" sz="2400" dirty="0" smtClean="0"/>
              <a:t>aquáticos…</a:t>
            </a:r>
            <a:endParaRPr lang="pt-PT" sz="2400" dirty="0"/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3645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Na Terra, ao conjunto dos seres vivos e dos ambientes em que habitam </a:t>
            </a:r>
            <a:r>
              <a:rPr lang="pt-PT" sz="2400" dirty="0" smtClean="0"/>
              <a:t>dá-se o </a:t>
            </a:r>
            <a:r>
              <a:rPr lang="pt-PT" sz="2400" dirty="0"/>
              <a:t>nome </a:t>
            </a:r>
            <a:r>
              <a:rPr lang="pt-PT" sz="2400" dirty="0" smtClean="0"/>
              <a:t>de…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69">
            <a:off x="5382522" y="3870452"/>
            <a:ext cx="3305642" cy="2402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hidrosfera é a parte da Terra constituída </a:t>
            </a:r>
            <a:r>
              <a:rPr lang="pt-PT" sz="2400" dirty="0" smtClean="0"/>
              <a:t>por…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0808"/>
            <a:ext cx="4233729" cy="422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Ao local onde vive cada ser vivo, no qual encontra as condições </a:t>
            </a:r>
            <a:r>
              <a:rPr lang="pt-PT" sz="2400" dirty="0" smtClean="0"/>
              <a:t>necessárias para </a:t>
            </a:r>
            <a:r>
              <a:rPr lang="pt-PT" sz="2400" dirty="0"/>
              <a:t>a sua vida, </a:t>
            </a:r>
            <a:r>
              <a:rPr lang="pt-PT" sz="2400" dirty="0" smtClean="0"/>
              <a:t>chamamos…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6688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Ações humanas como a desflorestação e </a:t>
            </a:r>
            <a:r>
              <a:rPr lang="pt-PT" sz="2400" dirty="0" smtClean="0"/>
              <a:t>a ___________ </a:t>
            </a:r>
            <a:r>
              <a:rPr lang="pt-PT" sz="2400" dirty="0"/>
              <a:t>levam </a:t>
            </a:r>
            <a:r>
              <a:rPr lang="pt-PT" sz="2400" dirty="0" smtClean="0"/>
              <a:t>à destruição </a:t>
            </a:r>
            <a:r>
              <a:rPr lang="pt-PT" sz="2400" dirty="0"/>
              <a:t>de </a:t>
            </a:r>
            <a:r>
              <a:rPr lang="pt-PT" sz="2400" dirty="0" smtClean="0"/>
              <a:t>habitats.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058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Ações humanas como a captura de animais selvagens e </a:t>
            </a:r>
            <a:r>
              <a:rPr lang="pt-PT" sz="2400" dirty="0" smtClean="0"/>
              <a:t>a ______________ reduzem </a:t>
            </a:r>
            <a:r>
              <a:rPr lang="pt-PT" sz="2400" dirty="0"/>
              <a:t>o número de animais na Natureza.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6744">
            <a:off x="4991776" y="2292824"/>
            <a:ext cx="4009641" cy="267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633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Podemos contribuir para a conservação da Natureza fazendo a separação </a:t>
            </a:r>
            <a:r>
              <a:rPr lang="pt-PT" sz="2400" dirty="0" smtClean="0"/>
              <a:t>dos _____________domésticos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663">
            <a:off x="6005013" y="2821407"/>
            <a:ext cx="2810268" cy="237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9"/>
          <a:stretch/>
        </p:blipFill>
        <p:spPr>
          <a:xfrm>
            <a:off x="355686" y="2852936"/>
            <a:ext cx="6250102" cy="3805377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6732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Outra medida importante para a conservação da Natureza é a criação de </a:t>
            </a:r>
            <a:r>
              <a:rPr lang="pt-PT" sz="2400" dirty="0" smtClean="0"/>
              <a:t>Áreas ______________.</a:t>
            </a:r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0000"/>
    </mc:Choice>
    <mc:Fallback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452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354013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Um dos principais fatores que permitem a vida na </a:t>
            </a:r>
            <a:r>
              <a:rPr lang="pt-PT" sz="2400" dirty="0" smtClean="0"/>
              <a:t>Terra </a:t>
            </a:r>
            <a:r>
              <a:rPr lang="pt-PT" sz="2400" dirty="0"/>
              <a:t>é a </a:t>
            </a:r>
            <a:r>
              <a:rPr lang="pt-PT" sz="2400" dirty="0" smtClean="0"/>
              <a:t>existência de </a:t>
            </a:r>
            <a:r>
              <a:rPr lang="pt-PT" sz="2400" dirty="0"/>
              <a:t>água no </a:t>
            </a:r>
            <a:r>
              <a:rPr lang="pt-PT" sz="2400" dirty="0" smtClean="0"/>
              <a:t>estado </a:t>
            </a:r>
            <a:r>
              <a:rPr lang="pt-PT" sz="2400" b="1" dirty="0" smtClean="0">
                <a:solidFill>
                  <a:srgbClr val="C00000"/>
                </a:solidFill>
              </a:rPr>
              <a:t>líquido.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351061" y="5572027"/>
            <a:ext cx="1321447" cy="132144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1503187" y="5096332"/>
            <a:ext cx="1321447" cy="132144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7661">
            <a:off x="2701952" y="4684197"/>
            <a:ext cx="1321447" cy="132144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93684">
            <a:off x="3854078" y="4208502"/>
            <a:ext cx="1321447" cy="132144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8272">
            <a:off x="5337690" y="4051250"/>
            <a:ext cx="1321447" cy="132144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2606">
            <a:off x="6682814" y="4053186"/>
            <a:ext cx="1321447" cy="1321447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7908">
            <a:off x="7786879" y="3420271"/>
            <a:ext cx="1321447" cy="132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6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65"/>
          <a:stretch/>
        </p:blipFill>
        <p:spPr>
          <a:xfrm>
            <a:off x="0" y="4437112"/>
            <a:ext cx="9144000" cy="242088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A floresta é um exemplo de </a:t>
            </a:r>
            <a:r>
              <a:rPr lang="pt-PT" sz="2400" dirty="0" smtClean="0"/>
              <a:t>ambiente </a:t>
            </a:r>
            <a:r>
              <a:rPr lang="pt-PT" sz="2400" b="1" dirty="0" smtClean="0">
                <a:solidFill>
                  <a:srgbClr val="C00000"/>
                </a:solidFill>
              </a:rPr>
              <a:t>terrestre.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21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08848" y="2262758"/>
            <a:ext cx="4028889" cy="402525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92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Os ambientes aquáticos dividem-se em ambientes aquáticos de água </a:t>
            </a:r>
            <a:r>
              <a:rPr lang="pt-PT" sz="2400" dirty="0" smtClean="0"/>
              <a:t>doce e </a:t>
            </a:r>
            <a:r>
              <a:rPr lang="pt-PT" sz="2400" dirty="0"/>
              <a:t>ambientes </a:t>
            </a:r>
            <a:r>
              <a:rPr lang="pt-PT" sz="2400" dirty="0" smtClean="0"/>
              <a:t>aquáticos </a:t>
            </a:r>
            <a:r>
              <a:rPr lang="pt-PT" sz="2400" b="1" dirty="0" smtClean="0">
                <a:solidFill>
                  <a:srgbClr val="C00000"/>
                </a:solidFill>
              </a:rPr>
              <a:t>marinhos.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517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292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Na Terra, ao conjunto dos seres vivos e dos ambientes em que habitam </a:t>
            </a:r>
            <a:r>
              <a:rPr lang="pt-PT" sz="2400" dirty="0" smtClean="0"/>
              <a:t>dá-se o </a:t>
            </a:r>
            <a:r>
              <a:rPr lang="pt-PT" sz="2400" dirty="0"/>
              <a:t>nome </a:t>
            </a:r>
            <a:r>
              <a:rPr lang="pt-PT" sz="2400" dirty="0" smtClean="0"/>
              <a:t>de </a:t>
            </a:r>
            <a:r>
              <a:rPr lang="pt-PT" sz="2400" b="1" dirty="0" smtClean="0">
                <a:solidFill>
                  <a:srgbClr val="C00000"/>
                </a:solidFill>
              </a:rPr>
              <a:t>biosfera.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69">
            <a:off x="5231896" y="3678098"/>
            <a:ext cx="3539508" cy="2572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343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hidrosfera é a parte da Terra constituída </a:t>
            </a:r>
            <a:r>
              <a:rPr lang="pt-PT" sz="2400" dirty="0" smtClean="0"/>
              <a:t>por </a:t>
            </a:r>
            <a:r>
              <a:rPr lang="pt-PT" sz="2400" b="1" dirty="0" smtClean="0">
                <a:solidFill>
                  <a:srgbClr val="C00000"/>
                </a:solidFill>
              </a:rPr>
              <a:t>água.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00808"/>
            <a:ext cx="4233729" cy="422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5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866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Ao local onde vive cada ser vivo, no qual encontra as condições </a:t>
            </a:r>
            <a:r>
              <a:rPr lang="pt-PT" sz="2400" dirty="0" smtClean="0"/>
              <a:t>necessárias para </a:t>
            </a:r>
            <a:r>
              <a:rPr lang="pt-PT" sz="2400" dirty="0"/>
              <a:t>a sua vida, </a:t>
            </a:r>
            <a:r>
              <a:rPr lang="pt-PT" sz="2400" dirty="0" smtClean="0"/>
              <a:t>chamamos </a:t>
            </a:r>
            <a:r>
              <a:rPr lang="pt-PT" sz="2400" b="1" dirty="0" smtClean="0">
                <a:solidFill>
                  <a:srgbClr val="C00000"/>
                </a:solidFill>
              </a:rPr>
              <a:t>habitat.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395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668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Ações humanas como a desflorestação e </a:t>
            </a:r>
            <a:r>
              <a:rPr lang="pt-PT" sz="2400" dirty="0" smtClean="0"/>
              <a:t>a </a:t>
            </a:r>
            <a:r>
              <a:rPr lang="pt-PT" sz="2400" b="1" dirty="0" smtClean="0">
                <a:solidFill>
                  <a:srgbClr val="C00000"/>
                </a:solidFill>
              </a:rPr>
              <a:t>poluição (ou exploração de minas e de pedreiras)</a:t>
            </a:r>
            <a:r>
              <a:rPr lang="pt-PT" sz="2400" dirty="0" smtClean="0"/>
              <a:t> </a:t>
            </a:r>
            <a:r>
              <a:rPr lang="pt-PT" sz="2400" dirty="0"/>
              <a:t>levam </a:t>
            </a:r>
            <a:r>
              <a:rPr lang="pt-PT" sz="2400" dirty="0" smtClean="0"/>
              <a:t>à destruição </a:t>
            </a:r>
            <a:r>
              <a:rPr lang="pt-PT" sz="2400" dirty="0"/>
              <a:t>de </a:t>
            </a:r>
            <a:r>
              <a:rPr lang="pt-PT" sz="2400" dirty="0" smtClean="0"/>
              <a:t>habitats.</a:t>
            </a:r>
            <a:endParaRPr lang="pt-PT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906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4058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Ações humanas como a captura de animais selvagens e </a:t>
            </a:r>
            <a:r>
              <a:rPr lang="pt-PT" sz="2400" dirty="0" smtClean="0"/>
              <a:t>a </a:t>
            </a:r>
            <a:r>
              <a:rPr lang="pt-PT" sz="2400" b="1" dirty="0" err="1" smtClean="0">
                <a:solidFill>
                  <a:srgbClr val="C00000"/>
                </a:solidFill>
              </a:rPr>
              <a:t>sobrepesca</a:t>
            </a:r>
            <a:r>
              <a:rPr lang="pt-PT" sz="2400" dirty="0" smtClean="0"/>
              <a:t> reduzem </a:t>
            </a:r>
            <a:r>
              <a:rPr lang="pt-PT" sz="2400" dirty="0"/>
              <a:t>o número de animais na Natureza.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6744">
            <a:off x="4991776" y="2292824"/>
            <a:ext cx="4009641" cy="267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77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417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Podemos contribuir para a conservação da Natureza fazendo a separação </a:t>
            </a:r>
            <a:r>
              <a:rPr lang="pt-PT" sz="2400" dirty="0" smtClean="0"/>
              <a:t>dos </a:t>
            </a:r>
            <a:r>
              <a:rPr lang="pt-PT" sz="2400" b="1" dirty="0" smtClean="0">
                <a:solidFill>
                  <a:srgbClr val="C00000"/>
                </a:solidFill>
              </a:rPr>
              <a:t>resíduos </a:t>
            </a:r>
            <a:r>
              <a:rPr lang="pt-PT" sz="2400" dirty="0" smtClean="0"/>
              <a:t>domésticos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663">
            <a:off x="6005013" y="2821407"/>
            <a:ext cx="2810268" cy="237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65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39"/>
          <a:stretch/>
        </p:blipFill>
        <p:spPr>
          <a:xfrm>
            <a:off x="355686" y="2852936"/>
            <a:ext cx="6250102" cy="380537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6732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Outra medida importante para a conservação da Natureza é a criação de </a:t>
            </a:r>
            <a:r>
              <a:rPr lang="pt-PT" sz="2400" b="1" dirty="0" smtClean="0">
                <a:solidFill>
                  <a:srgbClr val="C00000"/>
                </a:solidFill>
              </a:rPr>
              <a:t>Áreas Protegidas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660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2382</TotalTime>
  <Words>415</Words>
  <Application>Microsoft Office PowerPoint</Application>
  <PresentationFormat>Apresentação no Ecrã (4:3)</PresentationFormat>
  <Paragraphs>38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175</cp:revision>
  <dcterms:created xsi:type="dcterms:W3CDTF">2011-10-19T09:30:38Z</dcterms:created>
  <dcterms:modified xsi:type="dcterms:W3CDTF">2016-07-13T09:43:50Z</dcterms:modified>
</cp:coreProperties>
</file>