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6494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8331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8.jpe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8.jpeg"/><Relationship Id="rId9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251520" y="2458121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2</a:t>
            </a:r>
          </a:p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importância das rochas e dos minerais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6" y="3572964"/>
            <a:ext cx="3923160" cy="261447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566266" y="2420888"/>
            <a:ext cx="6300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Completa as frases com os termos adequados.</a:t>
            </a:r>
            <a:endParaRPr lang="pt-PT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604" y="3051548"/>
            <a:ext cx="5580112" cy="372350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452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/>
              <a:t>As rochas são formadas por </a:t>
            </a:r>
            <a:r>
              <a:rPr lang="pt-PT" sz="2400" dirty="0" smtClean="0"/>
              <a:t>…</a:t>
            </a:r>
            <a:endParaRPr lang="pt-PT" sz="2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859" y="4410962"/>
            <a:ext cx="3330116" cy="222007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410962"/>
            <a:ext cx="3162169" cy="243587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6879">
            <a:off x="696089" y="3525124"/>
            <a:ext cx="2033470" cy="296875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601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/>
              <a:t>O quartzo, a mica e o feldspato são os minerais que constituem </a:t>
            </a:r>
            <a:r>
              <a:rPr lang="pt-PT" sz="2400" dirty="0" smtClean="0"/>
              <a:t>o…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39" y="3075057"/>
            <a:ext cx="6012160" cy="3597019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O </a:t>
            </a:r>
            <a:r>
              <a:rPr lang="pt-PT" sz="2400" dirty="0" smtClean="0"/>
              <a:t>_________________ é </a:t>
            </a:r>
            <a:r>
              <a:rPr lang="pt-PT" sz="2400" dirty="0"/>
              <a:t>exemplo de uma rocha laminada.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Uma propriedade característica da argila que permite distingui-la de </a:t>
            </a:r>
            <a:r>
              <a:rPr lang="pt-PT" sz="2400" dirty="0" smtClean="0"/>
              <a:t>outras rochas é…</a:t>
            </a:r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1" t="30551" r="31921" b="24643"/>
          <a:stretch/>
        </p:blipFill>
        <p:spPr>
          <a:xfrm>
            <a:off x="2555776" y="4184313"/>
            <a:ext cx="3188556" cy="240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granito é mais abundante </a:t>
            </a:r>
            <a:r>
              <a:rPr lang="pt-PT" sz="2400" dirty="0" smtClean="0"/>
              <a:t>no...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4464">
            <a:off x="3780489" y="3517817"/>
            <a:ext cx="4160685" cy="2749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8010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 smtClean="0"/>
              <a:t>O ______________  é </a:t>
            </a:r>
            <a:r>
              <a:rPr lang="pt-PT" sz="2400" dirty="0"/>
              <a:t>a rocha mais abundante nos Açores.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" y="4014362"/>
            <a:ext cx="9144000" cy="284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5725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</a:t>
            </a:r>
            <a:r>
              <a:rPr lang="pt-PT" sz="2400" dirty="0" smtClean="0"/>
              <a:t>_______________ é </a:t>
            </a:r>
            <a:r>
              <a:rPr lang="pt-PT" sz="2400" dirty="0"/>
              <a:t>exemplo de uma rocha usada na indústria vidreira.</a:t>
            </a:r>
          </a:p>
          <a:p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5681">
            <a:off x="5596756" y="1564177"/>
            <a:ext cx="2914679" cy="4392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8100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As telhas são feitas essencialmente </a:t>
            </a:r>
            <a:r>
              <a:rPr lang="pt-PT" sz="2400" dirty="0" smtClean="0"/>
              <a:t>de…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0995">
            <a:off x="3378668" y="3370890"/>
            <a:ext cx="4392488" cy="31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23928" y="1918292"/>
            <a:ext cx="4725144" cy="472514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93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mineral usado no teu lápis é </a:t>
            </a:r>
            <a:r>
              <a:rPr lang="pt-PT" sz="2400" dirty="0" smtClean="0"/>
              <a:t>a...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7380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 smtClean="0"/>
              <a:t>As ________________ são </a:t>
            </a:r>
            <a:r>
              <a:rPr lang="pt-PT" sz="2400" dirty="0"/>
              <a:t>locais onde se exploram os minerais.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7" b="20920"/>
          <a:stretch/>
        </p:blipFill>
        <p:spPr>
          <a:xfrm>
            <a:off x="971600" y="3717031"/>
            <a:ext cx="5445224" cy="313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5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604" y="3051548"/>
            <a:ext cx="5580112" cy="372350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452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/>
              <a:t>As rochas são formadas por </a:t>
            </a:r>
            <a:r>
              <a:rPr lang="pt-PT" sz="2400" b="1" dirty="0" smtClean="0">
                <a:solidFill>
                  <a:srgbClr val="C00000"/>
                </a:solidFill>
              </a:rPr>
              <a:t>minerais</a:t>
            </a:r>
            <a:r>
              <a:rPr lang="pt-PT" sz="2400" dirty="0" smtClean="0"/>
              <a:t>.</a:t>
            </a:r>
            <a:endParaRPr lang="pt-PT" sz="2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00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859" y="4410962"/>
            <a:ext cx="3330116" cy="222007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410962"/>
            <a:ext cx="3162169" cy="243587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6879">
            <a:off x="696089" y="3525124"/>
            <a:ext cx="2033470" cy="296875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601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/>
              <a:t>O quartzo, a mica e o feldspato são os minerais que constituem </a:t>
            </a:r>
            <a:r>
              <a:rPr lang="pt-PT" sz="2400" dirty="0" smtClean="0"/>
              <a:t>o </a:t>
            </a:r>
            <a:r>
              <a:rPr lang="pt-PT" sz="2400" b="1" dirty="0" smtClean="0">
                <a:solidFill>
                  <a:srgbClr val="C00000"/>
                </a:solidFill>
              </a:rPr>
              <a:t>granito</a:t>
            </a:r>
            <a:r>
              <a:rPr lang="pt-PT" sz="2400" dirty="0" smtClean="0"/>
              <a:t>.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00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39" y="3075057"/>
            <a:ext cx="6012160" cy="3597019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 smtClean="0"/>
              <a:t>O </a:t>
            </a:r>
            <a:r>
              <a:rPr lang="pt-PT" sz="2400" b="1" dirty="0" smtClean="0">
                <a:solidFill>
                  <a:srgbClr val="C00000"/>
                </a:solidFill>
              </a:rPr>
              <a:t>xisto </a:t>
            </a:r>
            <a:r>
              <a:rPr lang="pt-PT" sz="2400" dirty="0" smtClean="0"/>
              <a:t>é </a:t>
            </a:r>
            <a:r>
              <a:rPr lang="pt-PT" sz="2400" dirty="0"/>
              <a:t>exemplo de uma rocha laminada.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189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1" t="30551" r="31921" b="24643"/>
          <a:stretch/>
        </p:blipFill>
        <p:spPr>
          <a:xfrm>
            <a:off x="2555776" y="4184313"/>
            <a:ext cx="3188556" cy="240501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Uma propriedade característica da argila que permite distingui-la de </a:t>
            </a:r>
            <a:r>
              <a:rPr lang="pt-PT" sz="2400" dirty="0" smtClean="0"/>
              <a:t>outras rochas é </a:t>
            </a:r>
            <a:r>
              <a:rPr lang="pt-PT" sz="2400" b="1" dirty="0" smtClean="0">
                <a:solidFill>
                  <a:srgbClr val="C00000"/>
                </a:solidFill>
              </a:rPr>
              <a:t>cheirar a barro quando bafejada</a:t>
            </a:r>
            <a:r>
              <a:rPr lang="pt-PT" sz="2400" dirty="0" smtClean="0"/>
              <a:t>. </a:t>
            </a:r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485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4464496" cy="857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granito é mais abundante </a:t>
            </a:r>
            <a:r>
              <a:rPr lang="pt-PT" sz="2400" dirty="0" smtClean="0"/>
              <a:t>no </a:t>
            </a:r>
            <a:r>
              <a:rPr lang="pt-PT" sz="2400" b="1" dirty="0" smtClean="0">
                <a:solidFill>
                  <a:srgbClr val="C00000"/>
                </a:solidFill>
              </a:rPr>
              <a:t>centro e norte do País</a:t>
            </a:r>
            <a:r>
              <a:rPr lang="pt-PT" sz="2400" dirty="0" smtClean="0"/>
              <a:t>.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4464">
            <a:off x="4390737" y="3404024"/>
            <a:ext cx="4160685" cy="2749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738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80108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 smtClean="0"/>
              <a:t>O  </a:t>
            </a:r>
            <a:r>
              <a:rPr lang="pt-PT" sz="2400" b="1" dirty="0" smtClean="0">
                <a:solidFill>
                  <a:srgbClr val="C00000"/>
                </a:solidFill>
              </a:rPr>
              <a:t>basalto</a:t>
            </a:r>
            <a:r>
              <a:rPr lang="pt-PT" sz="2400" dirty="0" smtClean="0"/>
              <a:t> é </a:t>
            </a:r>
            <a:r>
              <a:rPr lang="pt-PT" sz="2400" dirty="0"/>
              <a:t>a rocha mais abundante nos Açores.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" y="4014362"/>
            <a:ext cx="9144000" cy="284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4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5725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</a:t>
            </a:r>
            <a:r>
              <a:rPr lang="pt-PT" sz="2400" dirty="0" smtClean="0"/>
              <a:t> </a:t>
            </a:r>
            <a:r>
              <a:rPr lang="pt-PT" sz="2400" b="1" dirty="0" smtClean="0">
                <a:solidFill>
                  <a:srgbClr val="C00000"/>
                </a:solidFill>
              </a:rPr>
              <a:t>areia</a:t>
            </a:r>
            <a:r>
              <a:rPr lang="pt-PT" sz="2400" dirty="0" smtClean="0"/>
              <a:t> é </a:t>
            </a:r>
            <a:r>
              <a:rPr lang="pt-PT" sz="2400" dirty="0"/>
              <a:t>exemplo de uma rocha usada na indústria vidreira.</a:t>
            </a:r>
          </a:p>
          <a:p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5681">
            <a:off x="5596756" y="1564177"/>
            <a:ext cx="2914679" cy="4392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696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8100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As telhas são feitas essencialmente </a:t>
            </a:r>
            <a:r>
              <a:rPr lang="pt-PT" sz="2400" dirty="0" smtClean="0"/>
              <a:t>de </a:t>
            </a:r>
            <a:r>
              <a:rPr lang="pt-PT" sz="2400" b="1" dirty="0" smtClean="0">
                <a:solidFill>
                  <a:srgbClr val="C00000"/>
                </a:solidFill>
              </a:rPr>
              <a:t>argila</a:t>
            </a:r>
            <a:r>
              <a:rPr lang="pt-PT" sz="2400" dirty="0" smtClean="0"/>
              <a:t>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0995">
            <a:off x="3378668" y="3378913"/>
            <a:ext cx="4392488" cy="31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5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23928" y="1918292"/>
            <a:ext cx="4725144" cy="472514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93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mineral usado no teu lápis é </a:t>
            </a:r>
            <a:r>
              <a:rPr lang="pt-PT" sz="2400" dirty="0" smtClean="0"/>
              <a:t>a </a:t>
            </a:r>
            <a:r>
              <a:rPr lang="pt-PT" sz="2400" b="1" dirty="0" smtClean="0">
                <a:solidFill>
                  <a:srgbClr val="C00000"/>
                </a:solidFill>
              </a:rPr>
              <a:t>grafite</a:t>
            </a:r>
            <a:r>
              <a:rPr lang="pt-PT" sz="2400" dirty="0" smtClean="0"/>
              <a:t>.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87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73808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 smtClean="0"/>
              <a:t>As </a:t>
            </a:r>
            <a:r>
              <a:rPr lang="pt-PT" sz="2400" b="1" dirty="0" smtClean="0">
                <a:solidFill>
                  <a:srgbClr val="C00000"/>
                </a:solidFill>
              </a:rPr>
              <a:t>minas</a:t>
            </a:r>
            <a:r>
              <a:rPr lang="pt-PT" sz="2400" dirty="0" smtClean="0"/>
              <a:t> são </a:t>
            </a:r>
            <a:r>
              <a:rPr lang="pt-PT" sz="2400" dirty="0"/>
              <a:t>locais onde se exploram os minerais.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47" b="20920"/>
          <a:stretch/>
        </p:blipFill>
        <p:spPr>
          <a:xfrm>
            <a:off x="971600" y="3717031"/>
            <a:ext cx="5445224" cy="313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2358</TotalTime>
  <Words>308</Words>
  <Application>Microsoft Office PowerPoint</Application>
  <PresentationFormat>Apresentação no Ecrã (4:3)</PresentationFormat>
  <Paragraphs>38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174</cp:revision>
  <dcterms:created xsi:type="dcterms:W3CDTF">2011-10-19T09:30:38Z</dcterms:created>
  <dcterms:modified xsi:type="dcterms:W3CDTF">2016-07-13T09:45:04Z</dcterms:modified>
</cp:coreProperties>
</file>