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5928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4554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251520" y="2458121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4</a:t>
            </a:r>
          </a:p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importância da água para os seres vivos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2766">
            <a:off x="259249" y="4052298"/>
            <a:ext cx="5928469" cy="1976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504305" y="2650654"/>
            <a:ext cx="63367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Seleciona a opção que completa corretamente cada uma das frases.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284984"/>
            <a:ext cx="4932040" cy="323518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85329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 smtClean="0"/>
              <a:t>Na </a:t>
            </a:r>
            <a:r>
              <a:rPr lang="pt-PT" sz="2400" dirty="0"/>
              <a:t>Terra, a água distribui-se pelos oceanos, os continentes e a </a:t>
            </a:r>
            <a:r>
              <a:rPr lang="pt-PT" sz="2400" dirty="0" smtClean="0"/>
              <a:t>atmosfera: os principais</a:t>
            </a:r>
            <a:r>
              <a:rPr lang="pt-PT" sz="2400" dirty="0"/>
              <a:t>… </a:t>
            </a:r>
            <a:endParaRPr lang="pt-PT" sz="2400" dirty="0" smtClean="0"/>
          </a:p>
          <a:p>
            <a:endParaRPr lang="pt-PT" sz="2400" dirty="0" smtClean="0"/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>
                <a:sym typeface="Wingdings 2" panose="05020102010507070707" pitchFamily="18" charset="2"/>
              </a:rPr>
              <a:t>… </a:t>
            </a:r>
            <a:r>
              <a:rPr lang="pt-PT" sz="2400" dirty="0" smtClean="0"/>
              <a:t>ambientes</a:t>
            </a:r>
            <a:r>
              <a:rPr lang="pt-PT" sz="2400" dirty="0"/>
              <a:t>. </a:t>
            </a:r>
            <a:endParaRPr lang="pt-PT" sz="2400" dirty="0" smtClean="0"/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/>
              <a:t>… </a:t>
            </a:r>
            <a:r>
              <a:rPr lang="pt-PT" sz="2400" dirty="0"/>
              <a:t>reservatórios. </a:t>
            </a:r>
            <a:endParaRPr lang="pt-PT" sz="2400" dirty="0" smtClean="0"/>
          </a:p>
          <a:p>
            <a:pPr marL="342900" indent="-79375">
              <a:buFont typeface="Wingdings 2" panose="05020102010507070707" pitchFamily="18" charset="2"/>
              <a:buChar char="£"/>
            </a:pPr>
            <a:r>
              <a:rPr lang="pt-PT" sz="2400" dirty="0" smtClean="0"/>
              <a:t>… </a:t>
            </a:r>
            <a:r>
              <a:rPr lang="pt-PT" sz="2400" dirty="0"/>
              <a:t>estados</a:t>
            </a:r>
            <a:r>
              <a:rPr lang="pt-PT" sz="2400" dirty="0" smtClean="0"/>
              <a:t>.</a:t>
            </a:r>
            <a:endParaRPr lang="pt-PT" sz="2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68960"/>
            <a:ext cx="76014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/>
              <a:t>A água nos glaciares encontra-se no estado</a:t>
            </a:r>
            <a:r>
              <a:rPr lang="pt-PT" sz="2400" dirty="0" smtClean="0"/>
              <a:t>…</a:t>
            </a:r>
          </a:p>
          <a:p>
            <a:endParaRPr lang="pt-PT" sz="2400" dirty="0"/>
          </a:p>
          <a:p>
            <a:pPr indent="354013"/>
            <a:r>
              <a:rPr lang="pt-PT" sz="2400" dirty="0" smtClean="0">
                <a:sym typeface="Wingdings 2" panose="05020102010507070707" pitchFamily="18" charset="2"/>
              </a:rPr>
              <a:t></a:t>
            </a:r>
            <a:r>
              <a:rPr lang="pt-PT" sz="2400" dirty="0" smtClean="0"/>
              <a:t>… </a:t>
            </a:r>
            <a:r>
              <a:rPr lang="pt-PT" sz="2400" dirty="0"/>
              <a:t>sólido.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líquido</a:t>
            </a:r>
            <a:r>
              <a:rPr lang="pt-PT" sz="2400" dirty="0"/>
              <a:t>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gasoso.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717032"/>
            <a:ext cx="3192665" cy="2420888"/>
          </a:xfrm>
          <a:prstGeom prst="roundRect">
            <a:avLst/>
          </a:prstGeom>
          <a:ln w="3810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73088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O movimento constante da água entre os reservatórios da Terra é…</a:t>
            </a:r>
          </a:p>
          <a:p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o oceano.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o ciclo hidrológico.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uma mudança de estado.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284984"/>
            <a:ext cx="3047046" cy="30928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2205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Na Terra, a água doce disponível para utilização humana é…</a:t>
            </a:r>
          </a:p>
          <a:p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menos de 1 %.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2,5 %.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97,5 %.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" r="6756"/>
          <a:stretch/>
        </p:blipFill>
        <p:spPr>
          <a:xfrm>
            <a:off x="6031109" y="1921259"/>
            <a:ext cx="3096344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5"/>
          <a:stretch/>
        </p:blipFill>
        <p:spPr>
          <a:xfrm flipH="1">
            <a:off x="6804248" y="2708920"/>
            <a:ext cx="2304256" cy="378294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ser humano obtém água doce a partir das águas superficiais e</a:t>
            </a:r>
            <a:r>
              <a:rPr lang="pt-PT" sz="2400" dirty="0" smtClean="0"/>
              <a:t>…</a:t>
            </a:r>
          </a:p>
          <a:p>
            <a:endParaRPr lang="pt-PT" sz="2400" dirty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das calotas polares.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dos glaciares.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dos aquíferos.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365442"/>
            <a:ext cx="3055078" cy="436510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068960"/>
            <a:ext cx="83709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Uma das propriedades da água é não ter cheiro. Por </a:t>
            </a:r>
            <a:r>
              <a:rPr lang="pt-PT" sz="2400" dirty="0" smtClean="0"/>
              <a:t>isso, </a:t>
            </a:r>
            <a:r>
              <a:rPr lang="pt-PT" sz="2400" dirty="0"/>
              <a:t>é…</a:t>
            </a:r>
          </a:p>
          <a:p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incolor.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insípida.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inodora.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548160"/>
            <a:ext cx="9166277" cy="480010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1647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Outra das principais propriedades da água é ser…</a:t>
            </a:r>
          </a:p>
          <a:p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um bom soluto.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um bom solvente.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uma boa solução.</a:t>
            </a:r>
          </a:p>
          <a:p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97091" y="2971420"/>
            <a:ext cx="5546909" cy="369793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68960"/>
            <a:ext cx="81009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água é muito importante para os seres vivos porque</a:t>
            </a:r>
            <a:r>
              <a:rPr lang="pt-PT" sz="2400" dirty="0" smtClean="0"/>
              <a:t>…</a:t>
            </a:r>
          </a:p>
          <a:p>
            <a:endParaRPr lang="pt-PT" sz="2400" dirty="0"/>
          </a:p>
          <a:p>
            <a:pPr indent="263525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é o seu principal componente. </a:t>
            </a:r>
            <a:endParaRPr lang="pt-PT" sz="2400" dirty="0" smtClean="0"/>
          </a:p>
          <a:p>
            <a:pPr indent="263525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transpiram. </a:t>
            </a:r>
            <a:endParaRPr lang="pt-PT" sz="2400" dirty="0" smtClean="0"/>
          </a:p>
          <a:p>
            <a:pPr indent="263525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ficam desidratados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0281" y="3078307"/>
            <a:ext cx="3236086" cy="323316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39024" y="3064892"/>
            <a:ext cx="6569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água intervém nos processos essenciais à vida. Uma das suas funções é </a:t>
            </a:r>
            <a:r>
              <a:rPr lang="pt-PT" sz="2400" dirty="0" smtClean="0"/>
              <a:t>…</a:t>
            </a:r>
          </a:p>
          <a:p>
            <a:endParaRPr lang="pt-PT" sz="2400" dirty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o banho.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o transporte de nutrientes e resíduos.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desidratar.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63318" y="1644637"/>
            <a:ext cx="3887528" cy="465313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68960"/>
            <a:ext cx="60846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flúor é um mineral natural que se encontra na água e é benéfico para</a:t>
            </a:r>
            <a:r>
              <a:rPr lang="pt-PT" sz="2400" dirty="0" smtClean="0"/>
              <a:t>…</a:t>
            </a:r>
          </a:p>
          <a:p>
            <a:endParaRPr lang="pt-PT" sz="2400" dirty="0" smtClean="0"/>
          </a:p>
          <a:p>
            <a:pPr indent="446088"/>
            <a:r>
              <a:rPr lang="pt-PT" sz="2400" dirty="0" smtClean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a pressão arterial. </a:t>
            </a:r>
          </a:p>
          <a:p>
            <a:pPr indent="446088"/>
            <a:r>
              <a:rPr lang="pt-PT" sz="2400" dirty="0" smtClean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o funcionamento do coração. </a:t>
            </a:r>
          </a:p>
          <a:p>
            <a:pPr indent="446088"/>
            <a:r>
              <a:rPr lang="pt-PT" sz="2400" dirty="0" smtClean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a saúde oral.</a:t>
            </a:r>
          </a:p>
          <a:p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5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284984"/>
            <a:ext cx="4932040" cy="323518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85329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 smtClean="0"/>
              <a:t>Na </a:t>
            </a:r>
            <a:r>
              <a:rPr lang="pt-PT" sz="2400" dirty="0"/>
              <a:t>Terra, a água distribui-se pelos oceanos, os continentes e a </a:t>
            </a:r>
            <a:r>
              <a:rPr lang="pt-PT" sz="2400" dirty="0" smtClean="0"/>
              <a:t>atmosfera: os principais</a:t>
            </a:r>
            <a:r>
              <a:rPr lang="pt-PT" sz="2400" dirty="0"/>
              <a:t>… </a:t>
            </a:r>
            <a:endParaRPr lang="pt-PT" sz="2400" dirty="0" smtClean="0"/>
          </a:p>
          <a:p>
            <a:endParaRPr lang="pt-PT" sz="2400" dirty="0" smtClean="0"/>
          </a:p>
          <a:p>
            <a:pPr marL="263525"/>
            <a:r>
              <a:rPr lang="pt-PT" sz="2400" dirty="0" smtClean="0">
                <a:sym typeface="Wingdings 2" panose="05020102010507070707" pitchFamily="18" charset="2"/>
              </a:rPr>
              <a:t>… </a:t>
            </a:r>
            <a:r>
              <a:rPr lang="pt-PT" sz="2400" dirty="0" smtClean="0"/>
              <a:t>ambientes</a:t>
            </a:r>
            <a:r>
              <a:rPr lang="pt-PT" sz="2400" dirty="0"/>
              <a:t>. </a:t>
            </a:r>
            <a:endParaRPr lang="pt-PT" sz="2400" dirty="0" smtClean="0"/>
          </a:p>
          <a:p>
            <a:pPr marL="263525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/>
              <a:t>… </a:t>
            </a:r>
            <a:r>
              <a:rPr lang="pt-PT" sz="2400" dirty="0"/>
              <a:t>reservatórios. </a:t>
            </a:r>
            <a:endParaRPr lang="pt-PT" sz="2400" dirty="0" smtClean="0"/>
          </a:p>
          <a:p>
            <a:pPr marL="263525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estados</a:t>
            </a:r>
            <a:r>
              <a:rPr lang="pt-PT" sz="2400" dirty="0" smtClean="0"/>
              <a:t>.</a:t>
            </a:r>
            <a:endParaRPr lang="pt-PT" sz="2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574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68960"/>
            <a:ext cx="76014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/>
              <a:t>A água nos glaciares encontra-se no estado</a:t>
            </a:r>
            <a:r>
              <a:rPr lang="pt-PT" sz="2400" dirty="0" smtClean="0"/>
              <a:t>…</a:t>
            </a:r>
          </a:p>
          <a:p>
            <a:endParaRPr lang="pt-PT" sz="2400" dirty="0"/>
          </a:p>
          <a:p>
            <a:pPr indent="354013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</a:t>
            </a:r>
            <a:r>
              <a:rPr lang="pt-PT" sz="2400" dirty="0"/>
              <a:t>sólido.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líquido</a:t>
            </a:r>
            <a:r>
              <a:rPr lang="pt-PT" sz="2400" dirty="0"/>
              <a:t>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gasoso.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717032"/>
            <a:ext cx="3192665" cy="2420888"/>
          </a:xfrm>
          <a:prstGeom prst="roundRect">
            <a:avLst/>
          </a:prstGeom>
          <a:ln w="3810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325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73088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O movimento constante da água entre os reservatórios da Terra é…</a:t>
            </a:r>
          </a:p>
          <a:p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o oceano. </a:t>
            </a:r>
            <a:endParaRPr lang="pt-PT" sz="2400" dirty="0" smtClean="0"/>
          </a:p>
          <a:p>
            <a:pPr indent="354013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</a:t>
            </a:r>
            <a:r>
              <a:rPr lang="pt-PT" sz="2400" dirty="0"/>
              <a:t>o ciclo hidrológico.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uma mudança de estado.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284984"/>
            <a:ext cx="3047046" cy="30928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941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2205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Na Terra, a água doce disponível para utilização humana é…</a:t>
            </a:r>
          </a:p>
          <a:p>
            <a:endParaRPr lang="pt-PT" sz="2400" dirty="0" smtClean="0"/>
          </a:p>
          <a:p>
            <a:pPr indent="354013"/>
            <a:r>
              <a:rPr lang="pt-PT" sz="2400" dirty="0" smtClean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</a:t>
            </a:r>
            <a:r>
              <a:rPr lang="pt-PT" sz="2400" dirty="0"/>
              <a:t>menos de 1 %.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2,5 %.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97,5 %.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6" r="6756"/>
          <a:stretch/>
        </p:blipFill>
        <p:spPr>
          <a:xfrm>
            <a:off x="6031109" y="1921259"/>
            <a:ext cx="3096344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0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5"/>
          <a:stretch/>
        </p:blipFill>
        <p:spPr>
          <a:xfrm flipH="1">
            <a:off x="6804248" y="2708920"/>
            <a:ext cx="2304256" cy="378294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ser humano obtém água doce a partir das águas superficiais e</a:t>
            </a:r>
            <a:r>
              <a:rPr lang="pt-PT" sz="2400" dirty="0" smtClean="0"/>
              <a:t>…</a:t>
            </a:r>
          </a:p>
          <a:p>
            <a:endParaRPr lang="pt-PT" sz="2400" dirty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das calotas polares.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dos glaciares. </a:t>
            </a:r>
            <a:endParaRPr lang="pt-PT" sz="2400" dirty="0" smtClean="0"/>
          </a:p>
          <a:p>
            <a:pPr indent="354013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</a:t>
            </a:r>
            <a:r>
              <a:rPr lang="pt-PT" sz="2400" dirty="0"/>
              <a:t>dos aquíferos.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887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365442"/>
            <a:ext cx="3055078" cy="436510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068960"/>
            <a:ext cx="83709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Uma das propriedades da água é não ter cheiro. Por </a:t>
            </a:r>
            <a:r>
              <a:rPr lang="pt-PT" sz="2400" dirty="0" smtClean="0"/>
              <a:t>isso, </a:t>
            </a:r>
            <a:r>
              <a:rPr lang="pt-PT" sz="2400" dirty="0"/>
              <a:t>é…</a:t>
            </a:r>
          </a:p>
          <a:p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incolor.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insípida. </a:t>
            </a:r>
            <a:endParaRPr lang="pt-PT" sz="2400" dirty="0" smtClean="0"/>
          </a:p>
          <a:p>
            <a:pPr indent="354013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</a:t>
            </a:r>
            <a:r>
              <a:rPr lang="pt-PT" sz="2400" dirty="0"/>
              <a:t>inodora.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313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548160"/>
            <a:ext cx="9166277" cy="480010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1647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Outra das principais propriedades da água é ser…</a:t>
            </a:r>
          </a:p>
          <a:p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um bom soluto. </a:t>
            </a:r>
            <a:endParaRPr lang="pt-PT" sz="2400" dirty="0" smtClean="0"/>
          </a:p>
          <a:p>
            <a:pPr indent="354013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</a:t>
            </a:r>
            <a:r>
              <a:rPr lang="pt-PT" sz="2400" dirty="0"/>
              <a:t>um bom solvente.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uma boa solução.</a:t>
            </a:r>
          </a:p>
          <a:p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752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97091" y="2971420"/>
            <a:ext cx="5546909" cy="369793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68960"/>
            <a:ext cx="81009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água é muito importante para os seres vivos porque</a:t>
            </a:r>
            <a:r>
              <a:rPr lang="pt-PT" sz="2400" dirty="0" smtClean="0"/>
              <a:t>…</a:t>
            </a:r>
          </a:p>
          <a:p>
            <a:endParaRPr lang="pt-PT" sz="2400" dirty="0"/>
          </a:p>
          <a:p>
            <a:pPr indent="263525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</a:t>
            </a:r>
            <a:r>
              <a:rPr lang="pt-PT" sz="2400" dirty="0"/>
              <a:t>é o seu principal componente. </a:t>
            </a:r>
            <a:endParaRPr lang="pt-PT" sz="2400" dirty="0" smtClean="0"/>
          </a:p>
          <a:p>
            <a:pPr indent="263525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transpiram. </a:t>
            </a:r>
            <a:endParaRPr lang="pt-PT" sz="2400" dirty="0" smtClean="0"/>
          </a:p>
          <a:p>
            <a:pPr indent="263525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ficam desidratados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324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0281" y="3078307"/>
            <a:ext cx="3236086" cy="323316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39024" y="3064892"/>
            <a:ext cx="6569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água intervém nos processos essenciais à vida. Uma das suas funções é </a:t>
            </a:r>
            <a:r>
              <a:rPr lang="pt-PT" sz="2400" dirty="0" smtClean="0"/>
              <a:t>…</a:t>
            </a:r>
          </a:p>
          <a:p>
            <a:endParaRPr lang="pt-PT" sz="2400" dirty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o banho. </a:t>
            </a:r>
            <a:endParaRPr lang="pt-PT" sz="2400" dirty="0" smtClean="0"/>
          </a:p>
          <a:p>
            <a:pPr indent="354013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</a:t>
            </a:r>
            <a:r>
              <a:rPr lang="pt-PT" sz="2400" dirty="0"/>
              <a:t>o transporte de nutrientes e resíduos. </a:t>
            </a:r>
            <a:endParaRPr lang="pt-PT" sz="2400" dirty="0" smtClean="0"/>
          </a:p>
          <a:p>
            <a:pPr indent="354013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</a:t>
            </a:r>
            <a:r>
              <a:rPr lang="pt-PT" sz="2400" dirty="0"/>
              <a:t>desidratar.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341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63318" y="1644637"/>
            <a:ext cx="3887528" cy="465313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68960"/>
            <a:ext cx="60846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flúor é um mineral natural que se encontra na água e é benéfico para</a:t>
            </a:r>
            <a:r>
              <a:rPr lang="pt-PT" sz="2400" dirty="0" smtClean="0"/>
              <a:t>…</a:t>
            </a:r>
          </a:p>
          <a:p>
            <a:endParaRPr lang="pt-PT" sz="2400" dirty="0" smtClean="0"/>
          </a:p>
          <a:p>
            <a:pPr indent="446088"/>
            <a:r>
              <a:rPr lang="pt-PT" sz="2400" dirty="0" smtClean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a pressão arterial. </a:t>
            </a:r>
          </a:p>
          <a:p>
            <a:pPr indent="446088"/>
            <a:r>
              <a:rPr lang="pt-PT" sz="2400" dirty="0" smtClean="0">
                <a:sym typeface="Wingdings 2" panose="05020102010507070707" pitchFamily="18" charset="2"/>
              </a:rPr>
              <a:t> </a:t>
            </a:r>
            <a:r>
              <a:rPr lang="pt-PT" sz="2400" dirty="0" smtClean="0"/>
              <a:t>… o funcionamento do coração. </a:t>
            </a:r>
          </a:p>
          <a:p>
            <a:pPr indent="446088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 smtClean="0">
                <a:sym typeface="Wingdings 2" panose="05020102010507070707" pitchFamily="18" charset="2"/>
              </a:rPr>
              <a:t> </a:t>
            </a:r>
            <a:r>
              <a:rPr lang="pt-PT" sz="2400" dirty="0" smtClean="0"/>
              <a:t>… a saúde oral.</a:t>
            </a:r>
          </a:p>
          <a:p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03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2668</TotalTime>
  <Words>669</Words>
  <Application>Microsoft Office PowerPoint</Application>
  <PresentationFormat>Apresentação no Ecrã (4:3)</PresentationFormat>
  <Paragraphs>118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9" baseType="lpstr">
      <vt:lpstr>Arial</vt:lpstr>
      <vt:lpstr>Calibri</vt:lpstr>
      <vt:lpstr>Wingdings</vt:lpstr>
      <vt:lpstr>Wingdings 2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183</cp:revision>
  <dcterms:created xsi:type="dcterms:W3CDTF">2011-10-19T09:30:38Z</dcterms:created>
  <dcterms:modified xsi:type="dcterms:W3CDTF">2016-07-13T09:45:28Z</dcterms:modified>
</cp:coreProperties>
</file>