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5350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0889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0" b="13980"/>
          <a:stretch/>
        </p:blipFill>
        <p:spPr>
          <a:xfrm>
            <a:off x="35496" y="3283079"/>
            <a:ext cx="2664296" cy="3499065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964246" y="2348880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5</a:t>
            </a:r>
          </a:p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importância da qualidade da água para a atividade humana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504305" y="2650654"/>
            <a:ext cx="6668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Responde a cada questão com a expressão correta.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685666" y="3044280"/>
            <a:ext cx="4774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/>
              <a:t>Que nome se dá à água própria para a alimentação humana</a:t>
            </a:r>
            <a:r>
              <a:rPr lang="pt-PT" sz="2400" dirty="0" smtClean="0"/>
              <a:t>?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276872"/>
            <a:ext cx="3685666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601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 smtClean="0"/>
              <a:t>Qual </a:t>
            </a:r>
            <a:r>
              <a:rPr lang="pt-PT" sz="2400" dirty="0"/>
              <a:t>é o tipo de água que contém grande quantidade de sais dissolvidos</a:t>
            </a:r>
            <a:r>
              <a:rPr lang="pt-PT" sz="2400" dirty="0" smtClean="0"/>
              <a:t>, encontrando-se </a:t>
            </a:r>
            <a:r>
              <a:rPr lang="pt-PT" sz="2400" dirty="0"/>
              <a:t>muitas vezes turva?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171">
            <a:off x="1690580" y="4188796"/>
            <a:ext cx="3467463" cy="230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4644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 smtClean="0"/>
              <a:t>Qual </a:t>
            </a:r>
            <a:r>
              <a:rPr lang="pt-PT" sz="2400" dirty="0"/>
              <a:t>é a atividade humana que consome mais água em </a:t>
            </a:r>
            <a:r>
              <a:rPr lang="pt-PT" sz="2400" dirty="0" smtClean="0"/>
              <a:t>Portugal</a:t>
            </a:r>
            <a:r>
              <a:rPr lang="pt-PT" sz="2400" dirty="0"/>
              <a:t>?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87274" y="1816391"/>
            <a:ext cx="3956726" cy="41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735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Para garantir a sustentabilidade da água, o que se deve fazer após </a:t>
            </a:r>
            <a:r>
              <a:rPr lang="pt-PT" sz="2400" dirty="0" smtClean="0"/>
              <a:t>um incêndio</a:t>
            </a:r>
            <a:r>
              <a:rPr lang="pt-PT" sz="2400" dirty="0"/>
              <a:t>?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0037">
            <a:off x="5626292" y="2645911"/>
            <a:ext cx="3118513" cy="2338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Como se classifica a água se as suas características forem alteradas </a:t>
            </a:r>
            <a:r>
              <a:rPr lang="pt-PT" sz="2400" dirty="0" smtClean="0"/>
              <a:t>pela atividade </a:t>
            </a:r>
            <a:r>
              <a:rPr lang="pt-PT" sz="2400" dirty="0"/>
              <a:t>humana, sendo prejudiciais à vida? </a:t>
            </a:r>
            <a:endParaRPr lang="pt-PT" sz="2400" dirty="0" smtClean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1088"/>
            <a:ext cx="3515883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46985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De que modo os </a:t>
            </a:r>
            <a:r>
              <a:rPr lang="pt-PT" sz="2400" dirty="0" smtClean="0"/>
              <a:t>poluentes </a:t>
            </a:r>
            <a:r>
              <a:rPr lang="pt-PT" sz="2400" dirty="0"/>
              <a:t>da agropecuária atingem e poluem as </a:t>
            </a:r>
            <a:r>
              <a:rPr lang="pt-PT" sz="2400" dirty="0" smtClean="0"/>
              <a:t>águas subterrâneas</a:t>
            </a:r>
            <a:r>
              <a:rPr lang="pt-PT" sz="2400" dirty="0"/>
              <a:t>?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135">
            <a:off x="5100966" y="2960714"/>
            <a:ext cx="3611742" cy="2407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2996952"/>
            <a:ext cx="43564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Quais são as consequências para o ser humano da descarga de </a:t>
            </a:r>
            <a:r>
              <a:rPr lang="pt-PT" sz="2400" dirty="0" smtClean="0"/>
              <a:t>esgotos domésticos </a:t>
            </a:r>
            <a:r>
              <a:rPr lang="pt-PT" sz="2400" dirty="0"/>
              <a:t>não tratados para os reservatórios de água?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5452">
            <a:off x="5082865" y="2597826"/>
            <a:ext cx="3810364" cy="2539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54366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Qual é o processo de tratamento que permite retirar da água as </a:t>
            </a:r>
            <a:r>
              <a:rPr lang="pt-PT" sz="2400" dirty="0" smtClean="0"/>
              <a:t>substâncias dissolvidas</a:t>
            </a:r>
            <a:r>
              <a:rPr lang="pt-PT" sz="2400" dirty="0"/>
              <a:t>?</a:t>
            </a:r>
            <a:endParaRPr lang="pt-PT" sz="2400" dirty="0" smtClean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012694"/>
            <a:ext cx="2951885" cy="398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985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Além da fervura, qual é o processo de tratamento da água que </a:t>
            </a:r>
            <a:r>
              <a:rPr lang="pt-PT" sz="2400" dirty="0" smtClean="0"/>
              <a:t>elimina microrganismos</a:t>
            </a:r>
            <a:r>
              <a:rPr lang="pt-PT" sz="2400" dirty="0"/>
              <a:t>? </a:t>
            </a:r>
            <a:endParaRPr lang="pt-PT" sz="2400" dirty="0" smtClean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927" y="2213686"/>
            <a:ext cx="3664858" cy="403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54366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Onde são tratadas as águas residuais antes de serem devolvidas à Natureza</a:t>
            </a:r>
            <a:r>
              <a:rPr lang="pt-PT" sz="2400" dirty="0" smtClean="0"/>
              <a:t>?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207565"/>
            <a:ext cx="3744416" cy="3741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5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685666" y="3044280"/>
            <a:ext cx="4774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1.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 smtClean="0"/>
              <a:t>Que </a:t>
            </a:r>
            <a:r>
              <a:rPr lang="pt-PT" sz="2400" dirty="0"/>
              <a:t>nome se dá à água própria para a alimentação humana</a:t>
            </a:r>
            <a:r>
              <a:rPr lang="pt-PT" sz="2400" dirty="0" smtClean="0"/>
              <a:t>?</a:t>
            </a: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</a:rPr>
              <a:t>Potável.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276872"/>
            <a:ext cx="3685666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000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524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 smtClean="0"/>
              <a:t>Qual </a:t>
            </a:r>
            <a:r>
              <a:rPr lang="pt-PT" sz="2400" dirty="0"/>
              <a:t>é o tipo de água que contém grande quantidade de sais dissolvidos</a:t>
            </a:r>
            <a:r>
              <a:rPr lang="pt-PT" sz="2400" dirty="0" smtClean="0"/>
              <a:t>, encontrando-se </a:t>
            </a:r>
            <a:r>
              <a:rPr lang="pt-PT" sz="2400" dirty="0"/>
              <a:t>muitas vezes turva</a:t>
            </a:r>
            <a:r>
              <a:rPr lang="pt-PT" sz="2400" dirty="0" smtClean="0"/>
              <a:t>?</a:t>
            </a:r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</a:rPr>
              <a:t>Salobra. 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171">
            <a:off x="1690580" y="4188796"/>
            <a:ext cx="3467463" cy="230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471043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46445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 smtClean="0"/>
              <a:t>Qual </a:t>
            </a:r>
            <a:r>
              <a:rPr lang="pt-PT" sz="2400" dirty="0"/>
              <a:t>é a atividade humana que consome mais água em </a:t>
            </a:r>
            <a:r>
              <a:rPr lang="pt-PT" sz="2400" dirty="0" smtClean="0"/>
              <a:t>Portugal?</a:t>
            </a:r>
          </a:p>
          <a:p>
            <a:pPr marL="263525" indent="-263525"/>
            <a:r>
              <a:rPr lang="pt-PT" sz="2400" dirty="0"/>
              <a:t>	</a:t>
            </a:r>
            <a:r>
              <a:rPr lang="pt-PT" sz="2400" b="1" dirty="0" smtClean="0">
                <a:solidFill>
                  <a:srgbClr val="C00000"/>
                </a:solidFill>
              </a:rPr>
              <a:t>A agricultura.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87274" y="1816391"/>
            <a:ext cx="3956726" cy="41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359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735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Para garantir a sustentabilidade da água, o que se deve fazer após </a:t>
            </a:r>
            <a:r>
              <a:rPr lang="pt-PT" sz="2400" dirty="0" smtClean="0"/>
              <a:t>um incêndio?</a:t>
            </a:r>
          </a:p>
          <a:p>
            <a:pPr marL="354013" indent="-354013"/>
            <a:r>
              <a:rPr lang="pt-PT" sz="2400" dirty="0"/>
              <a:t>	</a:t>
            </a:r>
            <a:r>
              <a:rPr lang="pt-PT" sz="2400" b="1" dirty="0" smtClean="0">
                <a:solidFill>
                  <a:srgbClr val="C00000"/>
                </a:solidFill>
              </a:rPr>
              <a:t>Reflorestar a área ardida.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0037">
            <a:off x="5626292" y="2645911"/>
            <a:ext cx="3118513" cy="2338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33432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Como se classifica a água se as suas características forem alteradas </a:t>
            </a:r>
            <a:r>
              <a:rPr lang="pt-PT" sz="2400" dirty="0" smtClean="0"/>
              <a:t>pela atividade </a:t>
            </a:r>
            <a:r>
              <a:rPr lang="pt-PT" sz="2400" dirty="0"/>
              <a:t>humana, sendo prejudiciais à vida? </a:t>
            </a:r>
            <a:endParaRPr lang="pt-PT" sz="2400" dirty="0" smtClean="0"/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</a:rPr>
              <a:t>Poluída.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1088"/>
            <a:ext cx="3515883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92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46985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De que modo os </a:t>
            </a:r>
            <a:r>
              <a:rPr lang="pt-PT" sz="2400" dirty="0" smtClean="0"/>
              <a:t>poluentes </a:t>
            </a:r>
            <a:r>
              <a:rPr lang="pt-PT" sz="2400" dirty="0"/>
              <a:t>da agropecuária atingem e poluem as </a:t>
            </a:r>
            <a:r>
              <a:rPr lang="pt-PT" sz="2400" dirty="0" smtClean="0"/>
              <a:t>águas subterrâneas?</a:t>
            </a:r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</a:rPr>
              <a:t>Por infiltração.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135">
            <a:off x="5100966" y="2960714"/>
            <a:ext cx="3611742" cy="2407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17933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2996952"/>
            <a:ext cx="43564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Quais são as consequências para o ser humano da descarga de </a:t>
            </a:r>
            <a:r>
              <a:rPr lang="pt-PT" sz="2400" dirty="0" smtClean="0"/>
              <a:t>esgotos domésticos </a:t>
            </a:r>
            <a:r>
              <a:rPr lang="pt-PT" sz="2400" dirty="0"/>
              <a:t>não tratados para os reservatórios de água? </a:t>
            </a:r>
            <a:endParaRPr lang="pt-PT" sz="2400" dirty="0" smtClean="0"/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</a:rPr>
              <a:t>Doenças.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5452">
            <a:off x="5082865" y="2597826"/>
            <a:ext cx="3810364" cy="2539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70258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54366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 smtClean="0"/>
              <a:t>Qual </a:t>
            </a:r>
            <a:r>
              <a:rPr lang="pt-PT" sz="2400" dirty="0"/>
              <a:t>é o processo de tratamento que permite retirar da água as </a:t>
            </a:r>
            <a:r>
              <a:rPr lang="pt-PT" sz="2400" dirty="0" smtClean="0"/>
              <a:t>substâncias dissolvidas?</a:t>
            </a: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</a:rPr>
              <a:t>Destilação.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012694"/>
            <a:ext cx="2951885" cy="398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5924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9851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Além da fervura, qual é o processo de tratamento da água que </a:t>
            </a:r>
            <a:r>
              <a:rPr lang="pt-PT" sz="2400" dirty="0" smtClean="0"/>
              <a:t>elimina microrganismos</a:t>
            </a:r>
            <a:r>
              <a:rPr lang="pt-PT" sz="2400" dirty="0"/>
              <a:t>? </a:t>
            </a:r>
            <a:endParaRPr lang="pt-PT" sz="2400" dirty="0" smtClean="0"/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</a:rPr>
              <a:t>Processos químicos (desinfeção).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927" y="2213686"/>
            <a:ext cx="3664858" cy="403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56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54366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Onde são tratadas as águas residuais antes de serem devolvidas à Natureza</a:t>
            </a:r>
            <a:r>
              <a:rPr lang="pt-PT" sz="2400" dirty="0" smtClean="0"/>
              <a:t>?</a:t>
            </a:r>
          </a:p>
          <a:p>
            <a:pPr marL="446088" indent="-446088"/>
            <a:r>
              <a:rPr lang="pt-PT" sz="2400" dirty="0"/>
              <a:t>	</a:t>
            </a:r>
            <a:r>
              <a:rPr lang="pt-PT" sz="2400" b="1" dirty="0" smtClean="0">
                <a:solidFill>
                  <a:srgbClr val="C00000"/>
                </a:solidFill>
              </a:rPr>
              <a:t>Numa estação de tratamento de águas residuais (ETAR). 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029700"/>
            <a:ext cx="3801596" cy="37988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6164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2814</TotalTime>
  <Words>436</Words>
  <Application>Microsoft Office PowerPoint</Application>
  <PresentationFormat>Apresentação no Ecrã (4:3)</PresentationFormat>
  <Paragraphs>48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187</cp:revision>
  <dcterms:created xsi:type="dcterms:W3CDTF">2011-10-19T09:30:38Z</dcterms:created>
  <dcterms:modified xsi:type="dcterms:W3CDTF">2016-07-13T09:47:07Z</dcterms:modified>
</cp:coreProperties>
</file>