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83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4" d="100"/>
          <a:sy n="84" d="100"/>
        </p:scale>
        <p:origin x="10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32861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8344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33702" y="5877272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8818"/>
            <a:ext cx="4860032" cy="3377714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224386" y="2492896"/>
            <a:ext cx="48965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 8</a:t>
            </a:r>
          </a:p>
          <a:p>
            <a:pPr algn="ctr"/>
            <a:r>
              <a:rPr lang="pt-PT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regimes alimentares e o habitat dos animais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889702" y="2348880"/>
            <a:ext cx="53645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Seleciona em cada frase a opção correta</a:t>
            </a:r>
            <a:endParaRPr lang="pt-PT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1. </a:t>
            </a:r>
            <a:r>
              <a:rPr lang="pt-PT" sz="2400" dirty="0"/>
              <a:t>O </a:t>
            </a:r>
            <a:r>
              <a:rPr lang="pt-PT" sz="2400" b="1" dirty="0">
                <a:solidFill>
                  <a:srgbClr val="C00000"/>
                </a:solidFill>
              </a:rPr>
              <a:t>gafanhoto / avestruz </a:t>
            </a:r>
            <a:r>
              <a:rPr lang="pt-PT" sz="2400" dirty="0"/>
              <a:t>é um animal omnívoro.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71127"/>
            <a:ext cx="1962218" cy="168884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39484" y="2348880"/>
            <a:ext cx="4597335" cy="469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0000">
        <p15:prstTrans prst="peelOff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8100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2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</a:t>
            </a:r>
            <a:r>
              <a:rPr lang="pt-PT" sz="2400" dirty="0" smtClean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Na chita, os dentes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caninos / incisivos </a:t>
            </a:r>
            <a:r>
              <a:rPr lang="pt-PT" sz="2400" dirty="0">
                <a:latin typeface="+mj-lt"/>
              </a:rPr>
              <a:t>são muito desenvolvidos.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3" r="34074"/>
          <a:stretch/>
        </p:blipFill>
        <p:spPr>
          <a:xfrm>
            <a:off x="4783704" y="1896667"/>
            <a:ext cx="3744416" cy="415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0000">
        <p15:prstTrans prst="peelOff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64659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>
                <a:latin typeface="+mj-lt"/>
              </a:rPr>
              <a:t>O regime alimentar dos animais que têm barra ou diastema é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carnívoro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/ herbívoro</a:t>
            </a:r>
            <a:r>
              <a:rPr lang="pt-PT" sz="2400" dirty="0">
                <a:latin typeface="+mj-lt"/>
              </a:rPr>
              <a:t>.</a:t>
            </a: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014182"/>
            <a:ext cx="3764410" cy="258847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658" y="4014182"/>
            <a:ext cx="3707904" cy="247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0000">
        <p15:prstTrans prst="peelOff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477790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latin typeface="+mj-lt"/>
              </a:rPr>
              <a:t>O tipo de regime alimentar de um animal que tem todos os dentes do </a:t>
            </a:r>
            <a:r>
              <a:rPr lang="pt-PT" sz="2400" dirty="0" smtClean="0">
                <a:latin typeface="+mj-lt"/>
              </a:rPr>
              <a:t>mesmo tamanho </a:t>
            </a:r>
            <a:r>
              <a:rPr lang="pt-PT" sz="2400" dirty="0">
                <a:latin typeface="+mj-lt"/>
              </a:rPr>
              <a:t>e aguçados é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insetívoro / frugívoro</a:t>
            </a:r>
            <a:r>
              <a:rPr lang="pt-PT" sz="2400" dirty="0">
                <a:latin typeface="+mj-lt"/>
              </a:rPr>
              <a:t>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57"/>
          <a:stretch/>
        </p:blipFill>
        <p:spPr>
          <a:xfrm rot="450585">
            <a:off x="5532602" y="2491050"/>
            <a:ext cx="3039109" cy="2778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0000">
        <p15:prstTrans prst="peelOff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6840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5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>
                <a:latin typeface="+mj-lt"/>
              </a:rPr>
              <a:t>A lontra alimenta-se de peixes: é um animal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frugívoro / piscívoro.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075057"/>
            <a:ext cx="6094818" cy="40557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0000">
        <p15:prstTrans prst="peelOff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7" b="21285"/>
          <a:stretch/>
        </p:blipFill>
        <p:spPr>
          <a:xfrm>
            <a:off x="449542" y="836712"/>
            <a:ext cx="8275320" cy="2592288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68587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6. </a:t>
            </a:r>
            <a:r>
              <a:rPr lang="pt-PT" sz="2400" dirty="0">
                <a:latin typeface="+mj-lt"/>
              </a:rPr>
              <a:t>O bico da águia está adaptado à captura de presas: é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forte e curvo /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comprido e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pontiagudo</a:t>
            </a:r>
            <a:r>
              <a:rPr lang="pt-PT" sz="2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0000">
        <p15:prstTrans prst="peelOff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42844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O cuco é uma ave trepadora: </a:t>
            </a:r>
            <a:r>
              <a:rPr lang="pt-PT" sz="2400" dirty="0" smtClean="0">
                <a:latin typeface="+mj-lt"/>
              </a:rPr>
              <a:t>as </a:t>
            </a:r>
            <a:r>
              <a:rPr lang="pt-PT" sz="2400" dirty="0">
                <a:latin typeface="+mj-lt"/>
              </a:rPr>
              <a:t>suas patas apresentam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membrana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interdigital /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dois dedos virados para a frente e dois para trás</a:t>
            </a:r>
            <a:r>
              <a:rPr lang="pt-PT" sz="2400" dirty="0">
                <a:latin typeface="+mj-lt"/>
              </a:rPr>
              <a:t>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8172">
            <a:off x="5669883" y="2800259"/>
            <a:ext cx="2488586" cy="2488586"/>
          </a:xfrm>
          <a:prstGeom prst="rect">
            <a:avLst/>
          </a:prstGeom>
          <a:ln w="127000" cap="sq">
            <a:solidFill>
              <a:schemeClr val="accent3">
                <a:lumMod val="5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0000">
        <p15:prstTrans prst="peelOff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8100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Nas gaivotas, a membrana interdigital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ajuda / não ajuda </a:t>
            </a:r>
            <a:r>
              <a:rPr lang="pt-PT" sz="2400" dirty="0">
                <a:latin typeface="+mj-lt"/>
              </a:rPr>
              <a:t>na procura </a:t>
            </a:r>
            <a:r>
              <a:rPr lang="pt-PT" sz="2400" dirty="0" smtClean="0">
                <a:latin typeface="+mj-lt"/>
              </a:rPr>
              <a:t>de alimentos</a:t>
            </a:r>
            <a:r>
              <a:rPr lang="pt-PT" sz="2400" dirty="0">
                <a:latin typeface="+mj-lt"/>
              </a:rPr>
              <a:t>.</a:t>
            </a:r>
          </a:p>
          <a:p>
            <a:endParaRPr lang="pt-PT" sz="2400" dirty="0">
              <a:latin typeface="+mj-lt"/>
            </a:endParaRP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16" b="24694"/>
          <a:stretch/>
        </p:blipFill>
        <p:spPr>
          <a:xfrm>
            <a:off x="2997814" y="1179840"/>
            <a:ext cx="5533937" cy="186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0000">
        <p15:prstTrans prst="peelOff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83568" y="3155484"/>
            <a:ext cx="61206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deslocação, escolha, colheita e ingestão são as etapas que apresentam </a:t>
            </a:r>
            <a:r>
              <a:rPr lang="pt-PT" sz="2400" dirty="0" smtClean="0">
                <a:latin typeface="+mj-lt"/>
              </a:rPr>
              <a:t>os animais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carnívoros / herbívoros </a:t>
            </a:r>
            <a:r>
              <a:rPr lang="pt-PT" sz="2400" dirty="0">
                <a:latin typeface="+mj-lt"/>
              </a:rPr>
              <a:t>na obtenção de alimento.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074290"/>
            <a:ext cx="3131840" cy="3980909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91234"/>
            <a:ext cx="5040560" cy="335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0000">
        <p15:prstTrans prst="peelOff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7"/>
            <a:ext cx="82449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audição / visão </a:t>
            </a:r>
            <a:r>
              <a:rPr lang="pt-PT" sz="2400" dirty="0">
                <a:latin typeface="+mj-lt"/>
              </a:rPr>
              <a:t>é o sentido que um herbívoro precisa de ter muito </a:t>
            </a:r>
            <a:r>
              <a:rPr lang="pt-PT" sz="2400" dirty="0" smtClean="0">
                <a:latin typeface="+mj-lt"/>
              </a:rPr>
              <a:t>apurado enquanto </a:t>
            </a:r>
            <a:r>
              <a:rPr lang="pt-PT" sz="2400" dirty="0">
                <a:latin typeface="+mj-lt"/>
              </a:rPr>
              <a:t>procura e consome o seu alimento.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39" y="3429000"/>
            <a:ext cx="5053915" cy="336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0000">
        <p15:prstTrans prst="peelOff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0000">
        <p15:prstTrans prst="peelOff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1. </a:t>
            </a:r>
            <a:r>
              <a:rPr lang="pt-PT" sz="2400" dirty="0"/>
              <a:t>O </a:t>
            </a:r>
            <a:r>
              <a:rPr lang="pt-PT" sz="2400" b="1" dirty="0" smtClean="0">
                <a:solidFill>
                  <a:srgbClr val="C00000"/>
                </a:solidFill>
              </a:rPr>
              <a:t>avestruz </a:t>
            </a:r>
            <a:r>
              <a:rPr lang="pt-PT" sz="2400" dirty="0"/>
              <a:t>é um animal omnívoro.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71127"/>
            <a:ext cx="1962218" cy="168884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39484" y="2348880"/>
            <a:ext cx="4597335" cy="469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052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63007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2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</a:t>
            </a:r>
            <a:r>
              <a:rPr lang="pt-PT" sz="2400" dirty="0" smtClean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Na chita, os dentes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caninos </a:t>
            </a:r>
            <a:r>
              <a:rPr lang="pt-PT" sz="2400" dirty="0" smtClean="0">
                <a:latin typeface="+mj-lt"/>
              </a:rPr>
              <a:t>são </a:t>
            </a:r>
            <a:r>
              <a:rPr lang="pt-PT" sz="2400" dirty="0">
                <a:latin typeface="+mj-lt"/>
              </a:rPr>
              <a:t>muito desenvolvidos.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3" r="34074"/>
          <a:stretch/>
        </p:blipFill>
        <p:spPr>
          <a:xfrm>
            <a:off x="4783704" y="1896667"/>
            <a:ext cx="3744416" cy="415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556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64659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>
                <a:latin typeface="+mj-lt"/>
              </a:rPr>
              <a:t>O regime alimentar dos animais que têm barra ou diastema é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herbívoro</a:t>
            </a:r>
            <a:r>
              <a:rPr lang="pt-PT" sz="2400" dirty="0">
                <a:latin typeface="+mj-lt"/>
              </a:rPr>
              <a:t>.</a:t>
            </a: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014182"/>
            <a:ext cx="3764410" cy="258847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658" y="4014182"/>
            <a:ext cx="3707904" cy="247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34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477790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latin typeface="+mj-lt"/>
              </a:rPr>
              <a:t>O tipo de regime alimentar de um animal que tem todos os dentes do </a:t>
            </a:r>
            <a:r>
              <a:rPr lang="pt-PT" sz="2400" dirty="0" smtClean="0">
                <a:latin typeface="+mj-lt"/>
              </a:rPr>
              <a:t>mesmo tamanho </a:t>
            </a:r>
            <a:r>
              <a:rPr lang="pt-PT" sz="2400" dirty="0">
                <a:latin typeface="+mj-lt"/>
              </a:rPr>
              <a:t>e aguçados é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insetívoro</a:t>
            </a:r>
            <a:r>
              <a:rPr lang="pt-PT" sz="2400" dirty="0" smtClean="0">
                <a:latin typeface="+mj-lt"/>
              </a:rPr>
              <a:t>.</a:t>
            </a:r>
            <a:endParaRPr lang="pt-PT" sz="2400" dirty="0">
              <a:latin typeface="+mj-lt"/>
            </a:endParaRP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57"/>
          <a:stretch/>
        </p:blipFill>
        <p:spPr>
          <a:xfrm rot="450585">
            <a:off x="5532602" y="2491050"/>
            <a:ext cx="3039109" cy="2778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05316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6840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5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>
                <a:latin typeface="+mj-lt"/>
              </a:rPr>
              <a:t>A lontra alimenta-se de peixes: é um animal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piscívoro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075057"/>
            <a:ext cx="6094818" cy="40557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1037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7" b="21285"/>
          <a:stretch/>
        </p:blipFill>
        <p:spPr>
          <a:xfrm>
            <a:off x="449542" y="836712"/>
            <a:ext cx="8275320" cy="2592288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68587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6. </a:t>
            </a:r>
            <a:r>
              <a:rPr lang="pt-PT" sz="2400" dirty="0">
                <a:latin typeface="+mj-lt"/>
              </a:rPr>
              <a:t>O bico da águia está adaptado à captura de presas: é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forte e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curvo</a:t>
            </a:r>
            <a:r>
              <a:rPr lang="pt-PT" sz="2400" dirty="0" smtClean="0">
                <a:latin typeface="+mj-lt"/>
              </a:rPr>
              <a:t>.</a:t>
            </a:r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381166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42844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O cuco é uma ave trepadora: </a:t>
            </a:r>
            <a:r>
              <a:rPr lang="pt-PT" sz="2400" dirty="0" smtClean="0">
                <a:latin typeface="+mj-lt"/>
              </a:rPr>
              <a:t>as </a:t>
            </a:r>
            <a:r>
              <a:rPr lang="pt-PT" sz="2400" dirty="0">
                <a:latin typeface="+mj-lt"/>
              </a:rPr>
              <a:t>suas patas apresentam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dois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dedos virados para a frente e dois para trás</a:t>
            </a:r>
            <a:r>
              <a:rPr lang="pt-PT" sz="2400" dirty="0">
                <a:latin typeface="+mj-lt"/>
              </a:rPr>
              <a:t>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8172">
            <a:off x="5669883" y="2800259"/>
            <a:ext cx="2488586" cy="2488586"/>
          </a:xfrm>
          <a:prstGeom prst="rect">
            <a:avLst/>
          </a:prstGeom>
          <a:ln w="127000" cap="sq">
            <a:solidFill>
              <a:schemeClr val="accent3">
                <a:lumMod val="5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38882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62286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Nas gaivotas, a membrana interdigital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ajuda </a:t>
            </a:r>
            <a:r>
              <a:rPr lang="pt-PT" sz="2400" dirty="0" smtClean="0">
                <a:latin typeface="+mj-lt"/>
              </a:rPr>
              <a:t>na </a:t>
            </a:r>
            <a:r>
              <a:rPr lang="pt-PT" sz="2400" dirty="0">
                <a:latin typeface="+mj-lt"/>
              </a:rPr>
              <a:t>procura </a:t>
            </a:r>
            <a:r>
              <a:rPr lang="pt-PT" sz="2400" dirty="0" smtClean="0">
                <a:latin typeface="+mj-lt"/>
              </a:rPr>
              <a:t>de alimentos</a:t>
            </a:r>
            <a:r>
              <a:rPr lang="pt-PT" sz="2400" dirty="0">
                <a:latin typeface="+mj-lt"/>
              </a:rPr>
              <a:t>.</a:t>
            </a:r>
          </a:p>
          <a:p>
            <a:endParaRPr lang="pt-PT" sz="2400" dirty="0">
              <a:latin typeface="+mj-lt"/>
            </a:endParaRP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16" b="24694"/>
          <a:stretch/>
        </p:blipFill>
        <p:spPr>
          <a:xfrm>
            <a:off x="2997814" y="1179840"/>
            <a:ext cx="5533937" cy="186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408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83568" y="3155484"/>
            <a:ext cx="61206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deslocação, escolha, colheita e ingestão são as etapas que apresentam </a:t>
            </a:r>
            <a:r>
              <a:rPr lang="pt-PT" sz="2400" dirty="0" smtClean="0">
                <a:latin typeface="+mj-lt"/>
              </a:rPr>
              <a:t>os animais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herbívoros </a:t>
            </a:r>
            <a:r>
              <a:rPr lang="pt-PT" sz="2400" dirty="0">
                <a:latin typeface="+mj-lt"/>
              </a:rPr>
              <a:t>na obtenção de alimento.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074290"/>
            <a:ext cx="3131840" cy="3980909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91234"/>
            <a:ext cx="5040560" cy="335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388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audição </a:t>
            </a:r>
            <a:r>
              <a:rPr lang="pt-PT" sz="2400" dirty="0" smtClean="0">
                <a:latin typeface="+mj-lt"/>
              </a:rPr>
              <a:t>é </a:t>
            </a:r>
            <a:r>
              <a:rPr lang="pt-PT" sz="2400" dirty="0">
                <a:latin typeface="+mj-lt"/>
              </a:rPr>
              <a:t>o sentido que um herbívoro precisa de ter muito </a:t>
            </a:r>
            <a:r>
              <a:rPr lang="pt-PT" sz="2400" dirty="0" smtClean="0">
                <a:latin typeface="+mj-lt"/>
              </a:rPr>
              <a:t>apurado enquanto </a:t>
            </a:r>
            <a:r>
              <a:rPr lang="pt-PT" sz="2400" dirty="0">
                <a:latin typeface="+mj-lt"/>
              </a:rPr>
              <a:t>procura e consome o seu alimento.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39" y="3429000"/>
            <a:ext cx="5053915" cy="336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241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99784" y="632061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1988840"/>
            <a:ext cx="48605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Quantos pontos conseguiste?</a:t>
            </a:r>
          </a:p>
          <a:p>
            <a:endParaRPr lang="pt-PT" sz="2000" dirty="0" smtClean="0"/>
          </a:p>
          <a:p>
            <a:r>
              <a:rPr lang="pt-PT" sz="2000" dirty="0" smtClean="0"/>
              <a:t>Verifica a tua classificação.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1-2 </a:t>
            </a:r>
            <a:r>
              <a:rPr lang="pt-PT" sz="2000" dirty="0"/>
              <a:t>Fraco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3-4 </a:t>
            </a:r>
            <a:r>
              <a:rPr lang="pt-PT" sz="2000" dirty="0"/>
              <a:t>Não 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5-6 </a:t>
            </a:r>
            <a:r>
              <a:rPr lang="pt-PT" sz="2000" dirty="0"/>
              <a:t>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7-8 </a:t>
            </a:r>
            <a:r>
              <a:rPr lang="pt-PT" sz="2000" dirty="0"/>
              <a:t>Bom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9-10 </a:t>
            </a:r>
            <a:r>
              <a:rPr lang="pt-PT" sz="2000" dirty="0"/>
              <a:t>Muito Bom</a:t>
            </a:r>
            <a:endParaRPr lang="pt-PT" sz="2000" dirty="0">
              <a:solidFill>
                <a:srgbClr val="231F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733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1900</TotalTime>
  <Words>430</Words>
  <Application>Microsoft Office PowerPoint</Application>
  <PresentationFormat>Apresentação no Ecrã (4:3)</PresentationFormat>
  <Paragraphs>38</Paragraphs>
  <Slides>24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159</cp:revision>
  <dcterms:created xsi:type="dcterms:W3CDTF">2011-10-19T09:30:38Z</dcterms:created>
  <dcterms:modified xsi:type="dcterms:W3CDTF">2016-07-13T16:16:25Z</dcterms:modified>
</cp:coreProperties>
</file>