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07-04-2016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2014198" y="2458121"/>
            <a:ext cx="5316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9 </a:t>
            </a: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reprodução nos animais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6" y="3733276"/>
            <a:ext cx="4800580" cy="3197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Completa as frases com os termos 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adequados.</a:t>
            </a:r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 smtClean="0">
                <a:solidFill>
                  <a:srgbClr val="231F20"/>
                </a:solidFill>
              </a:rPr>
              <a:t>A </a:t>
            </a:r>
            <a:r>
              <a:rPr lang="pt-PT" sz="2400" dirty="0">
                <a:solidFill>
                  <a:srgbClr val="231F20"/>
                </a:solidFill>
              </a:rPr>
              <a:t>sucessão de etapas pelas quais os animais passam ao longo da vida  tem o nome </a:t>
            </a:r>
            <a:r>
              <a:rPr lang="pt-PT" sz="2400" dirty="0" smtClean="0">
                <a:solidFill>
                  <a:srgbClr val="231F20"/>
                </a:solidFill>
              </a:rPr>
              <a:t>de…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rgbClr val="231F20"/>
                </a:solidFill>
              </a:rPr>
              <a:t> A </a:t>
            </a:r>
            <a:r>
              <a:rPr lang="pt-PT" sz="2400" dirty="0">
                <a:solidFill>
                  <a:srgbClr val="231F20"/>
                </a:solidFill>
              </a:rPr>
              <a:t>aranha tem </a:t>
            </a:r>
            <a:r>
              <a:rPr lang="pt-PT" sz="2400" dirty="0" smtClean="0">
                <a:solidFill>
                  <a:srgbClr val="231F20"/>
                </a:solidFill>
              </a:rPr>
              <a:t>reprodução…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6175" y="900596"/>
            <a:ext cx="2950769" cy="295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3. </a:t>
            </a:r>
            <a:r>
              <a:rPr lang="pt-PT" sz="2400" dirty="0" smtClean="0">
                <a:solidFill>
                  <a:srgbClr val="231F20"/>
                </a:solidFill>
              </a:rPr>
              <a:t>A </a:t>
            </a:r>
            <a:r>
              <a:rPr lang="pt-PT" sz="2400" dirty="0">
                <a:solidFill>
                  <a:srgbClr val="231F20"/>
                </a:solidFill>
              </a:rPr>
              <a:t>união da célula reprodutora feminina com a célula reprodutora masculina tem o nome </a:t>
            </a:r>
            <a:r>
              <a:rPr lang="pt-PT" sz="2400" dirty="0" smtClean="0">
                <a:solidFill>
                  <a:srgbClr val="231F20"/>
                </a:solidFill>
              </a:rPr>
              <a:t>de…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972565"/>
            <a:ext cx="3543314" cy="248032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4. </a:t>
            </a:r>
            <a:r>
              <a:rPr lang="pt-PT" sz="2400" dirty="0">
                <a:solidFill>
                  <a:srgbClr val="231F20"/>
                </a:solidFill>
              </a:rPr>
              <a:t>A célula sexual feminina é </a:t>
            </a:r>
            <a:r>
              <a:rPr lang="pt-PT" sz="2400" dirty="0" smtClean="0">
                <a:solidFill>
                  <a:srgbClr val="231F20"/>
                </a:solidFill>
              </a:rPr>
              <a:t>o...</a:t>
            </a:r>
            <a:endParaRPr lang="pt-PT" sz="2400" dirty="0">
              <a:solidFill>
                <a:srgbClr val="231F20"/>
              </a:solidFill>
            </a:endParaRP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3" t="11150" r="10626" b="31100"/>
          <a:stretch/>
        </p:blipFill>
        <p:spPr>
          <a:xfrm>
            <a:off x="3797914" y="4203821"/>
            <a:ext cx="2088232" cy="20882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 smtClean="0">
                <a:solidFill>
                  <a:srgbClr val="231F20"/>
                </a:solidFill>
              </a:rPr>
              <a:t>O </a:t>
            </a:r>
            <a:r>
              <a:rPr lang="pt-PT" sz="2400" dirty="0">
                <a:solidFill>
                  <a:srgbClr val="231F20"/>
                </a:solidFill>
              </a:rPr>
              <a:t>conjunto de comportamentos que os animais apresentam antes, durante e depois do </a:t>
            </a:r>
            <a:r>
              <a:rPr lang="pt-PT" sz="2400" dirty="0" smtClean="0">
                <a:solidFill>
                  <a:srgbClr val="231F20"/>
                </a:solidFill>
              </a:rPr>
              <a:t>acasalamento, </a:t>
            </a:r>
            <a:r>
              <a:rPr lang="pt-PT" sz="2400" dirty="0">
                <a:solidFill>
                  <a:srgbClr val="231F20"/>
                </a:solidFill>
              </a:rPr>
              <a:t>tem o nome </a:t>
            </a:r>
            <a:r>
              <a:rPr lang="pt-PT" sz="2400" dirty="0" smtClean="0">
                <a:solidFill>
                  <a:srgbClr val="231F20"/>
                </a:solidFill>
              </a:rPr>
              <a:t>de…</a:t>
            </a:r>
            <a:endParaRPr lang="pt-PT" sz="24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7578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 smtClean="0">
                <a:solidFill>
                  <a:srgbClr val="231F20"/>
                </a:solidFill>
              </a:rPr>
              <a:t>Na </a:t>
            </a:r>
            <a:r>
              <a:rPr lang="pt-PT" sz="2400" dirty="0">
                <a:solidFill>
                  <a:srgbClr val="231F20"/>
                </a:solidFill>
              </a:rPr>
              <a:t>época da reprodução, a borboleta </a:t>
            </a:r>
            <a:r>
              <a:rPr lang="pt-PT" sz="2400" dirty="0" err="1" smtClean="0">
                <a:solidFill>
                  <a:srgbClr val="231F20"/>
                </a:solidFill>
              </a:rPr>
              <a:t>envia_______para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atrair um macho.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83944"/>
            <a:ext cx="2774056" cy="277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 smtClean="0">
                <a:solidFill>
                  <a:srgbClr val="231F20"/>
                </a:solidFill>
              </a:rPr>
              <a:t>Nos </a:t>
            </a:r>
            <a:r>
              <a:rPr lang="pt-PT" sz="2400" dirty="0">
                <a:solidFill>
                  <a:srgbClr val="231F20"/>
                </a:solidFill>
              </a:rPr>
              <a:t>animais vivíparos, o ovo </a:t>
            </a:r>
            <a:r>
              <a:rPr lang="pt-PT" sz="2400" dirty="0" smtClean="0">
                <a:solidFill>
                  <a:srgbClr val="231F20"/>
                </a:solidFill>
              </a:rPr>
              <a:t>desenvolve-se…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81009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 smtClean="0">
                <a:solidFill>
                  <a:srgbClr val="231F20"/>
                </a:solidFill>
              </a:rPr>
              <a:t>Nos </a:t>
            </a:r>
            <a:r>
              <a:rPr lang="pt-PT" sz="2400" dirty="0">
                <a:solidFill>
                  <a:srgbClr val="231F20"/>
                </a:solidFill>
              </a:rPr>
              <a:t>animais ovíparos, o período que decorre entre a postura </a:t>
            </a:r>
            <a:r>
              <a:rPr lang="pt-PT" sz="2400" dirty="0" smtClean="0">
                <a:solidFill>
                  <a:srgbClr val="231F20"/>
                </a:solidFill>
              </a:rPr>
              <a:t>e a </a:t>
            </a:r>
            <a:r>
              <a:rPr lang="pt-PT" sz="2400" dirty="0">
                <a:solidFill>
                  <a:srgbClr val="231F20"/>
                </a:solidFill>
              </a:rPr>
              <a:t>eclosão </a:t>
            </a:r>
            <a:r>
              <a:rPr lang="pt-PT" sz="2400" dirty="0" smtClean="0">
                <a:solidFill>
                  <a:srgbClr val="231F20"/>
                </a:solidFill>
              </a:rPr>
              <a:t>chama-se... </a:t>
            </a:r>
            <a:endParaRPr lang="pt-PT" sz="2400" dirty="0">
              <a:solidFill>
                <a:srgbClr val="231F20"/>
              </a:solidFill>
            </a:endParaRP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005064"/>
            <a:ext cx="3912961" cy="260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 smtClean="0">
                <a:solidFill>
                  <a:srgbClr val="231F20"/>
                </a:solidFill>
              </a:rPr>
              <a:t>Quanto </a:t>
            </a:r>
            <a:r>
              <a:rPr lang="pt-PT" sz="2400" dirty="0">
                <a:solidFill>
                  <a:srgbClr val="231F20"/>
                </a:solidFill>
              </a:rPr>
              <a:t>ao tipo de reprodução, a víbora é um </a:t>
            </a:r>
            <a:r>
              <a:rPr lang="pt-PT" sz="2400" dirty="0" smtClean="0">
                <a:solidFill>
                  <a:srgbClr val="231F20"/>
                </a:solidFill>
              </a:rPr>
              <a:t>animal…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36" b="89959" l="4911" r="89905">
                        <a14:foregroundMark x1="10232" y1="68238" x2="10232" y2="68238"/>
                        <a14:foregroundMark x1="20737" y1="63115" x2="20737" y2="63115"/>
                        <a14:foregroundMark x1="20737" y1="63115" x2="10232" y2="67828"/>
                        <a14:foregroundMark x1="16508" y1="63320" x2="26876" y2="48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741582"/>
            <a:ext cx="4320480" cy="28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 smtClean="0">
                <a:solidFill>
                  <a:srgbClr val="231F20"/>
                </a:solidFill>
              </a:rPr>
              <a:t>A </a:t>
            </a:r>
            <a:r>
              <a:rPr lang="pt-PT" sz="2400" dirty="0">
                <a:solidFill>
                  <a:srgbClr val="231F20"/>
                </a:solidFill>
              </a:rPr>
              <a:t>borboleta é um animal que passa por </a:t>
            </a:r>
            <a:r>
              <a:rPr lang="pt-PT" sz="2400" dirty="0" smtClean="0">
                <a:solidFill>
                  <a:srgbClr val="231F20"/>
                </a:solidFill>
              </a:rPr>
              <a:t>metamorfose…</a:t>
            </a:r>
            <a:endParaRPr lang="pt-PT" sz="2400" dirty="0">
              <a:solidFill>
                <a:srgbClr val="231F20"/>
              </a:solidFill>
            </a:endParaRP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08720"/>
            <a:ext cx="3888432" cy="2352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 smtClean="0">
                <a:solidFill>
                  <a:srgbClr val="231F20"/>
                </a:solidFill>
              </a:rPr>
              <a:t>A </a:t>
            </a:r>
            <a:r>
              <a:rPr lang="pt-PT" sz="2400" dirty="0">
                <a:solidFill>
                  <a:srgbClr val="231F20"/>
                </a:solidFill>
              </a:rPr>
              <a:t>sucessão de etapas pelas quais os animais passam ao longo da vida  tem o nome </a:t>
            </a:r>
            <a:r>
              <a:rPr lang="pt-PT" sz="2400" dirty="0" smtClean="0">
                <a:solidFill>
                  <a:srgbClr val="231F20"/>
                </a:solidFill>
              </a:rPr>
              <a:t>de </a:t>
            </a:r>
            <a:r>
              <a:rPr lang="pt-PT" sz="2400" b="1" dirty="0" smtClean="0">
                <a:solidFill>
                  <a:srgbClr val="C00000"/>
                </a:solidFill>
              </a:rPr>
              <a:t>ciclo de vida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  <a:endParaRPr lang="pt-PT" sz="2400" dirty="0">
              <a:solidFill>
                <a:srgbClr val="C0000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952357"/>
            <a:ext cx="3048000" cy="236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28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rgbClr val="231F20"/>
                </a:solidFill>
              </a:rPr>
              <a:t> A </a:t>
            </a:r>
            <a:r>
              <a:rPr lang="pt-PT" sz="2400" dirty="0">
                <a:solidFill>
                  <a:srgbClr val="231F20"/>
                </a:solidFill>
              </a:rPr>
              <a:t>aranha tem </a:t>
            </a:r>
            <a:r>
              <a:rPr lang="pt-PT" sz="2400" dirty="0" smtClean="0">
                <a:solidFill>
                  <a:srgbClr val="231F20"/>
                </a:solidFill>
              </a:rPr>
              <a:t>reprodução </a:t>
            </a:r>
            <a:r>
              <a:rPr lang="pt-PT" sz="2400" b="1" dirty="0">
                <a:solidFill>
                  <a:srgbClr val="C00000"/>
                </a:solidFill>
              </a:rPr>
              <a:t>sexuada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  <a:endParaRPr lang="pt-PT" sz="2400" dirty="0">
              <a:solidFill>
                <a:srgbClr val="C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6175" y="900596"/>
            <a:ext cx="2950769" cy="295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02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3. </a:t>
            </a:r>
            <a:r>
              <a:rPr lang="pt-PT" sz="2400" dirty="0" smtClean="0">
                <a:solidFill>
                  <a:srgbClr val="231F20"/>
                </a:solidFill>
              </a:rPr>
              <a:t>A </a:t>
            </a:r>
            <a:r>
              <a:rPr lang="pt-PT" sz="2400" dirty="0">
                <a:solidFill>
                  <a:srgbClr val="231F20"/>
                </a:solidFill>
              </a:rPr>
              <a:t>união da célula reprodutora feminina com a célula reprodutora masculina tem o nome </a:t>
            </a:r>
            <a:r>
              <a:rPr lang="pt-PT" sz="2400" dirty="0" smtClean="0">
                <a:solidFill>
                  <a:srgbClr val="231F20"/>
                </a:solidFill>
              </a:rPr>
              <a:t>de </a:t>
            </a:r>
            <a:r>
              <a:rPr lang="pt-PT" sz="2400" b="1" dirty="0">
                <a:solidFill>
                  <a:srgbClr val="C00000"/>
                </a:solidFill>
              </a:rPr>
              <a:t>f</a:t>
            </a:r>
            <a:r>
              <a:rPr lang="pt-PT" sz="2400" b="1" dirty="0" smtClean="0">
                <a:solidFill>
                  <a:srgbClr val="C00000"/>
                </a:solidFill>
              </a:rPr>
              <a:t>ecundação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  <a:endParaRPr lang="pt-PT" sz="2400" dirty="0">
              <a:solidFill>
                <a:srgbClr val="C00000"/>
              </a:solidFill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158702"/>
            <a:ext cx="2880320" cy="201622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447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4. </a:t>
            </a:r>
            <a:r>
              <a:rPr lang="pt-PT" sz="2400" dirty="0">
                <a:solidFill>
                  <a:srgbClr val="231F20"/>
                </a:solidFill>
              </a:rPr>
              <a:t>A célula sexual feminina é </a:t>
            </a:r>
            <a:r>
              <a:rPr lang="pt-PT" sz="2400" dirty="0" smtClean="0">
                <a:solidFill>
                  <a:srgbClr val="231F20"/>
                </a:solidFill>
              </a:rPr>
              <a:t>o </a:t>
            </a:r>
            <a:r>
              <a:rPr lang="pt-PT" sz="2400" b="1" dirty="0">
                <a:solidFill>
                  <a:srgbClr val="C00000"/>
                </a:solidFill>
              </a:rPr>
              <a:t>óvulo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  <a:endParaRPr lang="pt-PT" sz="2400" dirty="0">
              <a:solidFill>
                <a:srgbClr val="C00000"/>
              </a:solidFill>
            </a:endParaRP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3" t="11150" r="10626" b="31100"/>
          <a:stretch/>
        </p:blipFill>
        <p:spPr>
          <a:xfrm>
            <a:off x="3797914" y="4203821"/>
            <a:ext cx="2088232" cy="20882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82618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24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 smtClean="0">
                <a:solidFill>
                  <a:srgbClr val="231F20"/>
                </a:solidFill>
              </a:rPr>
              <a:t>O </a:t>
            </a:r>
            <a:r>
              <a:rPr lang="pt-PT" sz="2400" dirty="0">
                <a:solidFill>
                  <a:srgbClr val="231F20"/>
                </a:solidFill>
              </a:rPr>
              <a:t>conjunto de comportamentos que os animais apresentam antes, durante e depois do acasalamento tem o nome </a:t>
            </a:r>
            <a:r>
              <a:rPr lang="pt-PT" sz="2400" dirty="0" smtClean="0">
                <a:solidFill>
                  <a:srgbClr val="231F20"/>
                </a:solidFill>
              </a:rPr>
              <a:t>de </a:t>
            </a:r>
            <a:r>
              <a:rPr lang="pt-PT" sz="2400" b="1" dirty="0" smtClean="0">
                <a:solidFill>
                  <a:srgbClr val="C00000"/>
                </a:solidFill>
              </a:rPr>
              <a:t>parada nupcial.</a:t>
            </a:r>
            <a:endParaRPr lang="pt-P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2187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7578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 smtClean="0">
                <a:solidFill>
                  <a:srgbClr val="231F20"/>
                </a:solidFill>
              </a:rPr>
              <a:t>Na </a:t>
            </a:r>
            <a:r>
              <a:rPr lang="pt-PT" sz="2400" dirty="0">
                <a:solidFill>
                  <a:srgbClr val="231F20"/>
                </a:solidFill>
              </a:rPr>
              <a:t>época da reprodução, a borboleta </a:t>
            </a:r>
            <a:r>
              <a:rPr lang="pt-PT" sz="2400" dirty="0" smtClean="0">
                <a:solidFill>
                  <a:srgbClr val="231F20"/>
                </a:solidFill>
              </a:rPr>
              <a:t>envia </a:t>
            </a:r>
            <a:r>
              <a:rPr lang="pt-PT" sz="2400" b="1" dirty="0" smtClean="0">
                <a:solidFill>
                  <a:srgbClr val="C00000"/>
                </a:solidFill>
              </a:rPr>
              <a:t>mensagens odoríferas</a:t>
            </a:r>
            <a:r>
              <a:rPr lang="pt-PT" sz="2400" dirty="0" smtClean="0">
                <a:solidFill>
                  <a:srgbClr val="231F20"/>
                </a:solidFill>
              </a:rPr>
              <a:t> para </a:t>
            </a:r>
            <a:r>
              <a:rPr lang="pt-PT" sz="2400" dirty="0">
                <a:solidFill>
                  <a:srgbClr val="231F20"/>
                </a:solidFill>
              </a:rPr>
              <a:t>atrair um macho.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83944"/>
            <a:ext cx="2774056" cy="277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642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6156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7. </a:t>
            </a:r>
            <a:r>
              <a:rPr lang="pt-PT" sz="2400" dirty="0" smtClean="0">
                <a:solidFill>
                  <a:srgbClr val="231F20"/>
                </a:solidFill>
              </a:rPr>
              <a:t>Nos </a:t>
            </a:r>
            <a:r>
              <a:rPr lang="pt-PT" sz="2400" dirty="0">
                <a:solidFill>
                  <a:srgbClr val="231F20"/>
                </a:solidFill>
              </a:rPr>
              <a:t>animais vivíparos, o ovo </a:t>
            </a:r>
            <a:r>
              <a:rPr lang="pt-PT" sz="2400" dirty="0" smtClean="0">
                <a:solidFill>
                  <a:srgbClr val="231F20"/>
                </a:solidFill>
              </a:rPr>
              <a:t>desenvolve-se no </a:t>
            </a:r>
            <a:r>
              <a:rPr lang="pt-PT" sz="2400" b="1" dirty="0" smtClean="0">
                <a:solidFill>
                  <a:srgbClr val="C00000"/>
                </a:solidFill>
              </a:rPr>
              <a:t>interior do corpo da progenitora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5"/>
          <a:stretch/>
        </p:blipFill>
        <p:spPr>
          <a:xfrm>
            <a:off x="2483768" y="4293096"/>
            <a:ext cx="4647112" cy="25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47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81009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 smtClean="0">
                <a:solidFill>
                  <a:srgbClr val="231F20"/>
                </a:solidFill>
              </a:rPr>
              <a:t>Nos </a:t>
            </a:r>
            <a:r>
              <a:rPr lang="pt-PT" sz="2400" dirty="0">
                <a:solidFill>
                  <a:srgbClr val="231F20"/>
                </a:solidFill>
              </a:rPr>
              <a:t>animais ovíparos, o período que decorre entre a postura </a:t>
            </a:r>
            <a:r>
              <a:rPr lang="pt-PT" sz="2400" dirty="0" smtClean="0">
                <a:solidFill>
                  <a:srgbClr val="231F20"/>
                </a:solidFill>
              </a:rPr>
              <a:t>e a </a:t>
            </a:r>
            <a:r>
              <a:rPr lang="pt-PT" sz="2400" dirty="0">
                <a:solidFill>
                  <a:srgbClr val="231F20"/>
                </a:solidFill>
              </a:rPr>
              <a:t>eclosão </a:t>
            </a:r>
            <a:r>
              <a:rPr lang="pt-PT" sz="2400" dirty="0" smtClean="0">
                <a:solidFill>
                  <a:srgbClr val="231F20"/>
                </a:solidFill>
              </a:rPr>
              <a:t>chama-se </a:t>
            </a:r>
            <a:r>
              <a:rPr lang="pt-PT" sz="2400" b="1" dirty="0" smtClean="0">
                <a:solidFill>
                  <a:srgbClr val="C00000"/>
                </a:solidFill>
              </a:rPr>
              <a:t>incubação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  <a:endParaRPr lang="pt-PT" sz="2400" dirty="0">
              <a:solidFill>
                <a:srgbClr val="C0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005064"/>
            <a:ext cx="3912961" cy="260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81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289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 smtClean="0">
                <a:solidFill>
                  <a:srgbClr val="231F20"/>
                </a:solidFill>
              </a:rPr>
              <a:t>Quanto </a:t>
            </a:r>
            <a:r>
              <a:rPr lang="pt-PT" sz="2400" dirty="0">
                <a:solidFill>
                  <a:srgbClr val="231F20"/>
                </a:solidFill>
              </a:rPr>
              <a:t>ao tipo de reprodução, a víbora é um </a:t>
            </a:r>
            <a:r>
              <a:rPr lang="pt-PT" sz="2400" dirty="0" smtClean="0">
                <a:solidFill>
                  <a:srgbClr val="231F20"/>
                </a:solidFill>
              </a:rPr>
              <a:t>animal </a:t>
            </a:r>
            <a:r>
              <a:rPr lang="pt-PT" sz="2400" b="1" dirty="0" smtClean="0">
                <a:solidFill>
                  <a:srgbClr val="C00000"/>
                </a:solidFill>
              </a:rPr>
              <a:t>ovovivíparo</a:t>
            </a:r>
            <a:r>
              <a:rPr lang="pt-PT" sz="2400" dirty="0" smtClean="0">
                <a:solidFill>
                  <a:srgbClr val="C00000"/>
                </a:solidFill>
              </a:rPr>
              <a:t>. </a:t>
            </a:r>
            <a:endParaRPr lang="pt-PT" sz="2400" dirty="0">
              <a:solidFill>
                <a:srgbClr val="C0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36" b="89959" l="4911" r="89905">
                        <a14:foregroundMark x1="10232" y1="68238" x2="10232" y2="68238"/>
                        <a14:foregroundMark x1="20737" y1="63115" x2="20737" y2="63115"/>
                        <a14:foregroundMark x1="20737" y1="63115" x2="10232" y2="67828"/>
                        <a14:foregroundMark x1="16508" y1="63320" x2="26876" y2="48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741582"/>
            <a:ext cx="4320480" cy="28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299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7524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10. </a:t>
            </a:r>
            <a:r>
              <a:rPr lang="pt-PT" sz="2400" dirty="0" smtClean="0">
                <a:solidFill>
                  <a:srgbClr val="231F20"/>
                </a:solidFill>
              </a:rPr>
              <a:t>A </a:t>
            </a:r>
            <a:r>
              <a:rPr lang="pt-PT" sz="2400" dirty="0">
                <a:solidFill>
                  <a:srgbClr val="231F20"/>
                </a:solidFill>
              </a:rPr>
              <a:t>borboleta é um animal que passa por </a:t>
            </a:r>
            <a:r>
              <a:rPr lang="pt-PT" sz="2400" dirty="0" smtClean="0">
                <a:solidFill>
                  <a:srgbClr val="231F20"/>
                </a:solidFill>
              </a:rPr>
              <a:t>metamorfose </a:t>
            </a:r>
            <a:r>
              <a:rPr lang="pt-PT" sz="2400" b="1" dirty="0" smtClean="0">
                <a:solidFill>
                  <a:srgbClr val="C00000"/>
                </a:solidFill>
              </a:rPr>
              <a:t>completa</a:t>
            </a:r>
            <a:r>
              <a:rPr lang="pt-PT" sz="2400" dirty="0" smtClean="0">
                <a:solidFill>
                  <a:srgbClr val="C00000"/>
                </a:solidFill>
              </a:rPr>
              <a:t>. </a:t>
            </a:r>
            <a:endParaRPr lang="pt-PT" sz="2400" dirty="0">
              <a:solidFill>
                <a:srgbClr val="C00000"/>
              </a:solidFill>
            </a:endParaRP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08720"/>
            <a:ext cx="3888432" cy="2352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9776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1609</TotalTime>
  <Words>364</Words>
  <Application>Microsoft Office PowerPoint</Application>
  <PresentationFormat>Apresentação no Ecrã (4:3)</PresentationFormat>
  <Paragraphs>36</Paragraphs>
  <Slides>24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144</cp:revision>
  <dcterms:created xsi:type="dcterms:W3CDTF">2011-10-19T09:30:38Z</dcterms:created>
  <dcterms:modified xsi:type="dcterms:W3CDTF">2016-04-07T09:51:08Z</dcterms:modified>
</cp:coreProperties>
</file>