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70" d="100"/>
          <a:sy n="70" d="100"/>
        </p:scale>
        <p:origin x="147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685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7003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700042" y="3429000"/>
            <a:ext cx="54439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11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importância da proteção da biodiversidade animal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8600" y="188640"/>
            <a:ext cx="8107492" cy="75125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835696" y="3159084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Seleciona em cada frase a opção correta</a:t>
            </a:r>
            <a:endParaRPr lang="pt-PT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140968"/>
            <a:ext cx="3573016" cy="357301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Quanto maior for a biodiversidade,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maiores / menores </a:t>
            </a:r>
            <a:r>
              <a:rPr lang="pt-PT" sz="2400" dirty="0">
                <a:latin typeface="+mj-lt"/>
              </a:rPr>
              <a:t>serão as </a:t>
            </a:r>
            <a:r>
              <a:rPr lang="pt-PT" sz="2400" dirty="0" smtClean="0">
                <a:latin typeface="+mj-lt"/>
              </a:rPr>
              <a:t>possibilidades de </a:t>
            </a:r>
            <a:r>
              <a:rPr lang="pt-PT" sz="2400" dirty="0">
                <a:latin typeface="+mj-lt"/>
              </a:rPr>
              <a:t>resistência às alterações ambientais ou climáticas.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020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Portugal está entre os países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europeus / africanos </a:t>
            </a:r>
            <a:r>
              <a:rPr lang="pt-PT" sz="2400" dirty="0">
                <a:latin typeface="+mj-lt"/>
              </a:rPr>
              <a:t>com maior biodiversidade.</a:t>
            </a: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551"/>
            <a:ext cx="4067944" cy="295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8028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 deserto do Sara tem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maior / menor </a:t>
            </a:r>
            <a:r>
              <a:rPr lang="pt-PT" sz="2400" dirty="0">
                <a:latin typeface="+mj-lt"/>
              </a:rPr>
              <a:t>biodiversidade do que a floresta </a:t>
            </a:r>
            <a:r>
              <a:rPr lang="pt-PT" sz="2400" dirty="0" smtClean="0">
                <a:latin typeface="+mj-lt"/>
              </a:rPr>
              <a:t>da Amazónia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2" t="17849" r="10470" b="17479"/>
          <a:stretch/>
        </p:blipFill>
        <p:spPr>
          <a:xfrm>
            <a:off x="1619672" y="4077072"/>
            <a:ext cx="4176465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6"/>
          <a:stretch/>
        </p:blipFill>
        <p:spPr>
          <a:xfrm flipH="1">
            <a:off x="0" y="3427485"/>
            <a:ext cx="2915816" cy="343051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3808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Os animais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fazem parte / não fazem </a:t>
            </a:r>
            <a:r>
              <a:rPr lang="pt-PT" sz="2400" dirty="0">
                <a:latin typeface="+mj-lt"/>
              </a:rPr>
              <a:t>parte dos recursos naturais.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3960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construção de barragens e de vias rodoviárias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nunca afeta / destrói </a:t>
            </a:r>
            <a:r>
              <a:rPr lang="pt-PT" sz="2400" dirty="0" smtClean="0">
                <a:latin typeface="+mj-lt"/>
              </a:rPr>
              <a:t>habitats naturais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6218">
            <a:off x="5022271" y="2643985"/>
            <a:ext cx="3708011" cy="2472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593637"/>
            <a:ext cx="4896544" cy="326436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84429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A introdução de espécies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nativas / invasoras </a:t>
            </a:r>
            <a:r>
              <a:rPr lang="pt-PT" sz="2400" dirty="0">
                <a:latin typeface="+mj-lt"/>
              </a:rPr>
              <a:t>constitui uma ameaça </a:t>
            </a:r>
            <a:r>
              <a:rPr lang="pt-PT" sz="2400" dirty="0" smtClean="0">
                <a:latin typeface="+mj-lt"/>
              </a:rPr>
              <a:t>para os </a:t>
            </a:r>
            <a:r>
              <a:rPr lang="pt-PT" sz="2400" dirty="0">
                <a:latin typeface="+mj-lt"/>
              </a:rPr>
              <a:t>animais de um dado ambiente.</a:t>
            </a:r>
          </a:p>
        </p:txBody>
      </p:sp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1"/>
          <a:stretch/>
        </p:blipFill>
        <p:spPr>
          <a:xfrm flipH="1">
            <a:off x="0" y="3212976"/>
            <a:ext cx="2118475" cy="3645024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6516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Cabe ao ser humano adotar medidas que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p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romovam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/ reduzam </a:t>
            </a:r>
            <a:r>
              <a:rPr lang="pt-PT" sz="2400" dirty="0" smtClean="0">
                <a:latin typeface="+mj-lt"/>
              </a:rPr>
              <a:t>a biodiversidade </a:t>
            </a:r>
            <a:r>
              <a:rPr lang="pt-PT" sz="2400" dirty="0">
                <a:latin typeface="+mj-lt"/>
              </a:rPr>
              <a:t>animal.</a:t>
            </a:r>
          </a:p>
        </p:txBody>
      </p:sp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36364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/>
              <a:t>É importante proteger a biodiversidade animal porque o ser humano </a:t>
            </a:r>
            <a:r>
              <a:rPr lang="pt-PT" sz="2400" b="1" dirty="0">
                <a:solidFill>
                  <a:srgbClr val="C00000"/>
                </a:solidFill>
              </a:rPr>
              <a:t>não depende / depende </a:t>
            </a:r>
            <a:r>
              <a:rPr lang="pt-PT" sz="2400" dirty="0"/>
              <a:t>da biodiversidade.</a:t>
            </a: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07" b="95149" l="17805" r="747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19" t="5900" r="23571" b="4851"/>
          <a:stretch/>
        </p:blipFill>
        <p:spPr>
          <a:xfrm>
            <a:off x="4932040" y="1640133"/>
            <a:ext cx="2753248" cy="4680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5777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criação de zonas protegidas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é / não é </a:t>
            </a:r>
            <a:r>
              <a:rPr lang="pt-PT" sz="2400" dirty="0">
                <a:latin typeface="+mj-lt"/>
              </a:rPr>
              <a:t>uma forma de conservar </a:t>
            </a:r>
            <a:r>
              <a:rPr lang="pt-PT" sz="2400" dirty="0" smtClean="0">
                <a:latin typeface="+mj-lt"/>
              </a:rPr>
              <a:t>habitats naturais</a:t>
            </a:r>
            <a:r>
              <a:rPr lang="pt-PT" sz="2400" dirty="0">
                <a:latin typeface="+mj-lt"/>
              </a:rPr>
              <a:t>.</a:t>
            </a:r>
          </a:p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endParaRPr lang="pt-PT" sz="2400"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01620"/>
            <a:ext cx="2538984" cy="253898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45005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educação,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desde os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primeiros anos / nos últimos anos</a:t>
            </a:r>
            <a:r>
              <a:rPr lang="pt-PT" sz="2400" dirty="0">
                <a:latin typeface="+mj-lt"/>
              </a:rPr>
              <a:t> de ensino, é </a:t>
            </a:r>
            <a:r>
              <a:rPr lang="pt-PT" sz="2400" dirty="0" smtClean="0">
                <a:latin typeface="+mj-lt"/>
              </a:rPr>
              <a:t>muito importante </a:t>
            </a:r>
            <a:r>
              <a:rPr lang="pt-PT" sz="2400" dirty="0">
                <a:latin typeface="+mj-lt"/>
              </a:rPr>
              <a:t>para que todos os cidadãos estejam alerta e colaborem </a:t>
            </a:r>
            <a:r>
              <a:rPr lang="pt-PT" sz="2400" dirty="0" smtClean="0">
                <a:latin typeface="+mj-lt"/>
              </a:rPr>
              <a:t>para resolver </a:t>
            </a:r>
            <a:r>
              <a:rPr lang="pt-PT" sz="2400" dirty="0">
                <a:latin typeface="+mj-lt"/>
              </a:rPr>
              <a:t>os problemas ambientais.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28800"/>
            <a:ext cx="4026780" cy="402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0">
        <p14:prism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140968"/>
            <a:ext cx="3573016" cy="357301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69487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Quanto maior for a biodiversidade,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maiores </a:t>
            </a:r>
            <a:r>
              <a:rPr lang="pt-PT" sz="2400" dirty="0" smtClean="0">
                <a:latin typeface="+mj-lt"/>
              </a:rPr>
              <a:t>serão </a:t>
            </a:r>
            <a:r>
              <a:rPr lang="pt-PT" sz="2400" dirty="0">
                <a:latin typeface="+mj-lt"/>
              </a:rPr>
              <a:t>as </a:t>
            </a:r>
            <a:r>
              <a:rPr lang="pt-PT" sz="2400" dirty="0" smtClean="0">
                <a:latin typeface="+mj-lt"/>
              </a:rPr>
              <a:t>possibilidades de </a:t>
            </a:r>
            <a:r>
              <a:rPr lang="pt-PT" sz="2400" dirty="0">
                <a:latin typeface="+mj-lt"/>
              </a:rPr>
              <a:t>resistência às alterações ambientais ou climáticas.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844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5868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Portugal está entre os países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europeus </a:t>
            </a:r>
            <a:r>
              <a:rPr lang="pt-PT" sz="2400" dirty="0" smtClean="0">
                <a:latin typeface="+mj-lt"/>
              </a:rPr>
              <a:t>com </a:t>
            </a:r>
            <a:r>
              <a:rPr lang="pt-PT" sz="2400" dirty="0">
                <a:latin typeface="+mj-lt"/>
              </a:rPr>
              <a:t>maior biodiversidade.</a:t>
            </a: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551"/>
            <a:ext cx="4067944" cy="295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6300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 deserto do Sara tem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menor </a:t>
            </a:r>
            <a:r>
              <a:rPr lang="pt-PT" sz="2400" dirty="0">
                <a:latin typeface="+mj-lt"/>
              </a:rPr>
              <a:t>biodiversidade do que a floresta </a:t>
            </a:r>
            <a:r>
              <a:rPr lang="pt-PT" sz="2400" dirty="0" smtClean="0">
                <a:latin typeface="+mj-lt"/>
              </a:rPr>
              <a:t>da Amazónia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2" t="17849" r="10470" b="17479"/>
          <a:stretch/>
        </p:blipFill>
        <p:spPr>
          <a:xfrm>
            <a:off x="1619672" y="4077072"/>
            <a:ext cx="4176465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3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6"/>
          <a:stretch/>
        </p:blipFill>
        <p:spPr>
          <a:xfrm flipH="1">
            <a:off x="0" y="3427485"/>
            <a:ext cx="2915816" cy="343051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380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Os animais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fazem parte </a:t>
            </a:r>
            <a:r>
              <a:rPr lang="pt-PT" sz="2400" dirty="0" err="1" smtClean="0">
                <a:latin typeface="+mj-lt"/>
              </a:rPr>
              <a:t>parte</a:t>
            </a:r>
            <a:r>
              <a:rPr lang="pt-PT" sz="2400" dirty="0" smtClean="0">
                <a:latin typeface="+mj-lt"/>
              </a:rPr>
              <a:t> </a:t>
            </a:r>
            <a:r>
              <a:rPr lang="pt-PT" sz="2400" dirty="0">
                <a:latin typeface="+mj-lt"/>
              </a:rPr>
              <a:t>dos recursos naturais.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590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3960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construção de barragens e de vias rodoviárias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destrói </a:t>
            </a:r>
            <a:r>
              <a:rPr lang="pt-PT" sz="2400" dirty="0" smtClean="0">
                <a:latin typeface="+mj-lt"/>
              </a:rPr>
              <a:t>habitats naturais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6218">
            <a:off x="5022271" y="2643985"/>
            <a:ext cx="3708011" cy="2472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863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593637"/>
            <a:ext cx="4896544" cy="326436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84429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A introdução de espécies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invasoras </a:t>
            </a:r>
            <a:r>
              <a:rPr lang="pt-PT" sz="2400" dirty="0">
                <a:latin typeface="+mj-lt"/>
              </a:rPr>
              <a:t>constitui uma ameaça </a:t>
            </a:r>
            <a:r>
              <a:rPr lang="pt-PT" sz="2400" dirty="0" smtClean="0">
                <a:latin typeface="+mj-lt"/>
              </a:rPr>
              <a:t>para os </a:t>
            </a:r>
            <a:r>
              <a:rPr lang="pt-PT" sz="2400" dirty="0">
                <a:latin typeface="+mj-lt"/>
              </a:rPr>
              <a:t>animais de um dado ambiente.</a:t>
            </a:r>
          </a:p>
        </p:txBody>
      </p:sp>
    </p:spTree>
    <p:extLst>
      <p:ext uri="{BB962C8B-B14F-4D97-AF65-F5344CB8AC3E}">
        <p14:creationId xmlns:p14="http://schemas.microsoft.com/office/powerpoint/2010/main" val="370591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1"/>
          <a:stretch/>
        </p:blipFill>
        <p:spPr>
          <a:xfrm flipH="1">
            <a:off x="0" y="3212976"/>
            <a:ext cx="2118475" cy="3645024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6516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Cabe ao ser humano adotar medidas que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p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romovam </a:t>
            </a:r>
            <a:r>
              <a:rPr lang="pt-PT" sz="2400" dirty="0" smtClean="0">
                <a:latin typeface="+mj-lt"/>
              </a:rPr>
              <a:t>a biodiversidade </a:t>
            </a:r>
            <a:r>
              <a:rPr lang="pt-PT" sz="2400" dirty="0">
                <a:latin typeface="+mj-lt"/>
              </a:rPr>
              <a:t>animal.</a:t>
            </a:r>
          </a:p>
        </p:txBody>
      </p:sp>
    </p:spTree>
    <p:extLst>
      <p:ext uri="{BB962C8B-B14F-4D97-AF65-F5344CB8AC3E}">
        <p14:creationId xmlns:p14="http://schemas.microsoft.com/office/powerpoint/2010/main" val="258579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36364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/>
              <a:t>É importante proteger a biodiversidade animal porque o ser humano </a:t>
            </a:r>
            <a:r>
              <a:rPr lang="pt-PT" sz="2400" b="1" dirty="0" smtClean="0">
                <a:solidFill>
                  <a:srgbClr val="C00000"/>
                </a:solidFill>
              </a:rPr>
              <a:t>depende </a:t>
            </a:r>
            <a:r>
              <a:rPr lang="pt-PT" sz="2400" dirty="0"/>
              <a:t>da biodiversidade.</a:t>
            </a: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07" b="95149" l="17805" r="747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19" t="5900" r="23571" b="4851"/>
          <a:stretch/>
        </p:blipFill>
        <p:spPr>
          <a:xfrm>
            <a:off x="4932040" y="1640133"/>
            <a:ext cx="2753248" cy="4680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814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5777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criação de zonas protegidas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é </a:t>
            </a:r>
            <a:r>
              <a:rPr lang="pt-PT" sz="2400" dirty="0" smtClean="0">
                <a:latin typeface="+mj-lt"/>
              </a:rPr>
              <a:t>uma </a:t>
            </a:r>
            <a:r>
              <a:rPr lang="pt-PT" sz="2400" dirty="0">
                <a:latin typeface="+mj-lt"/>
              </a:rPr>
              <a:t>forma de conservar </a:t>
            </a:r>
            <a:r>
              <a:rPr lang="pt-PT" sz="2400" dirty="0" smtClean="0">
                <a:latin typeface="+mj-lt"/>
              </a:rPr>
              <a:t>habitats naturais</a:t>
            </a:r>
            <a:r>
              <a:rPr lang="pt-PT" sz="2400" dirty="0">
                <a:latin typeface="+mj-lt"/>
              </a:rPr>
              <a:t>.</a:t>
            </a:r>
          </a:p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endParaRPr lang="pt-PT" sz="2400"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01620"/>
            <a:ext cx="2538984" cy="2538984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257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45005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educação,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desde os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primeiros anos </a:t>
            </a:r>
            <a:r>
              <a:rPr lang="pt-PT" sz="2400" dirty="0" smtClean="0">
                <a:latin typeface="+mj-lt"/>
              </a:rPr>
              <a:t>de </a:t>
            </a:r>
            <a:r>
              <a:rPr lang="pt-PT" sz="2400" dirty="0">
                <a:latin typeface="+mj-lt"/>
              </a:rPr>
              <a:t>ensino, é </a:t>
            </a:r>
            <a:r>
              <a:rPr lang="pt-PT" sz="2400" dirty="0" smtClean="0">
                <a:latin typeface="+mj-lt"/>
              </a:rPr>
              <a:t>muito importante </a:t>
            </a:r>
            <a:r>
              <a:rPr lang="pt-PT" sz="2400" dirty="0">
                <a:latin typeface="+mj-lt"/>
              </a:rPr>
              <a:t>para que todos os cidadãos estejam alerta e colaborem </a:t>
            </a:r>
            <a:r>
              <a:rPr lang="pt-PT" sz="2400" dirty="0" smtClean="0">
                <a:latin typeface="+mj-lt"/>
              </a:rPr>
              <a:t>para resolver </a:t>
            </a:r>
            <a:r>
              <a:rPr lang="pt-PT" sz="2400" dirty="0">
                <a:latin typeface="+mj-lt"/>
              </a:rPr>
              <a:t>os problemas ambientais.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28800"/>
            <a:ext cx="4026780" cy="402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1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2019</TotalTime>
  <Words>417</Words>
  <Application>Microsoft Office PowerPoint</Application>
  <PresentationFormat>Apresentação no Ecrã (4:3)</PresentationFormat>
  <Paragraphs>40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Maria Amélia Dória</cp:lastModifiedBy>
  <cp:revision>162</cp:revision>
  <dcterms:created xsi:type="dcterms:W3CDTF">2011-10-19T09:30:38Z</dcterms:created>
  <dcterms:modified xsi:type="dcterms:W3CDTF">2016-08-24T09:47:05Z</dcterms:modified>
</cp:coreProperties>
</file>