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0276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0110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51520" y="2132856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12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influência dos fatores abióticos nas plantas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56">
            <a:off x="933821" y="3541161"/>
            <a:ext cx="3615858" cy="2838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835696" y="3159084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Completa as frases com os termos adequados.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1" y="3044280"/>
            <a:ext cx="4633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A luz, a água e a temperatura são exemplos </a:t>
            </a:r>
            <a:r>
              <a:rPr lang="pt-PT" sz="2400" dirty="0" smtClean="0">
                <a:latin typeface="+mj-lt"/>
              </a:rPr>
              <a:t>de…</a:t>
            </a:r>
            <a:endParaRPr lang="pt-PT" sz="2400" dirty="0">
              <a:latin typeface="+mj-lt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6003">
            <a:off x="5521287" y="2949072"/>
            <a:ext cx="3287305" cy="219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36712"/>
            <a:ext cx="4067390" cy="322287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421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O castanheiro é uma planta de </a:t>
            </a:r>
            <a:r>
              <a:rPr lang="pt-PT" sz="2400" dirty="0" smtClean="0">
                <a:latin typeface="+mj-lt"/>
              </a:rPr>
              <a:t>folha...</a:t>
            </a:r>
            <a:endParaRPr lang="pt-PT" sz="2400" dirty="0">
              <a:latin typeface="+mj-lt"/>
            </a:endParaRPr>
          </a:p>
          <a:p>
            <a:pPr marL="354013" indent="-354013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6228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 bolbo da túlipa é o único órgão da planta que resiste </a:t>
            </a:r>
            <a:r>
              <a:rPr lang="pt-PT" sz="2400" dirty="0" smtClean="0">
                <a:latin typeface="+mj-lt"/>
              </a:rPr>
              <a:t>às…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21141"/>
            <a:ext cx="4542812" cy="593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4" t="17320" r="17575" b="16550"/>
          <a:stretch/>
        </p:blipFill>
        <p:spPr>
          <a:xfrm>
            <a:off x="3131840" y="3552330"/>
            <a:ext cx="3384376" cy="330567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380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O cato vive em habitats secos. É uma </a:t>
            </a:r>
            <a:r>
              <a:rPr lang="pt-PT" sz="2400" dirty="0" smtClean="0">
                <a:latin typeface="+mj-lt"/>
              </a:rPr>
              <a:t>planta…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347864" y="3075057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Raízes ____________ </a:t>
            </a:r>
            <a:r>
              <a:rPr lang="pt-PT" sz="2400" dirty="0">
                <a:latin typeface="+mj-lt"/>
              </a:rPr>
              <a:t>são uma das adaptações do pinheiro ao seu habitat.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" r="5748"/>
          <a:stretch/>
        </p:blipFill>
        <p:spPr>
          <a:xfrm>
            <a:off x="-108520" y="1004629"/>
            <a:ext cx="4032448" cy="575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058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 smtClean="0">
                <a:latin typeface="+mj-lt"/>
              </a:rPr>
              <a:t>Quanto à sua preferência por luz, </a:t>
            </a:r>
          </a:p>
          <a:p>
            <a:pPr marL="354013"/>
            <a:r>
              <a:rPr lang="pt-PT" sz="2400" dirty="0" smtClean="0">
                <a:latin typeface="+mj-lt"/>
              </a:rPr>
              <a:t>o feto é uma </a:t>
            </a:r>
            <a:r>
              <a:rPr lang="pt-PT" sz="2400" dirty="0" smtClean="0">
                <a:latin typeface="+mj-lt"/>
              </a:rPr>
              <a:t>planta…</a:t>
            </a:r>
            <a:endParaRPr lang="pt-PT" sz="2400" dirty="0"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8024" y="1556792"/>
            <a:ext cx="4338839" cy="578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043"/>
            <a:ext cx="4157092" cy="571655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699792" y="3075057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Os movimentos provocados pela luz em certos órgãos das plantas </a:t>
            </a:r>
            <a:r>
              <a:rPr lang="pt-PT" sz="2400" dirty="0" smtClean="0">
                <a:latin typeface="+mj-lt"/>
              </a:rPr>
              <a:t>chamam-se…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4" b="7863"/>
          <a:stretch/>
        </p:blipFill>
        <p:spPr>
          <a:xfrm>
            <a:off x="0" y="3789040"/>
            <a:ext cx="9144000" cy="302433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0207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 fator do meio que influencia a floração da papoila é </a:t>
            </a:r>
            <a:r>
              <a:rPr lang="pt-PT" sz="2400" dirty="0" smtClean="0">
                <a:latin typeface="+mj-lt"/>
              </a:rPr>
              <a:t>a…</a:t>
            </a:r>
            <a:endParaRPr lang="pt-PT" sz="2400" dirty="0">
              <a:latin typeface="+mj-lt"/>
            </a:endParaRP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4"/>
          <a:stretch/>
        </p:blipFill>
        <p:spPr>
          <a:xfrm>
            <a:off x="11430" y="3573016"/>
            <a:ext cx="9144000" cy="465584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073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O ___________________, </a:t>
            </a:r>
            <a:r>
              <a:rPr lang="pt-PT" sz="2400" dirty="0">
                <a:latin typeface="+mj-lt"/>
              </a:rPr>
              <a:t>ou duração do período diurno, é muito importante </a:t>
            </a:r>
            <a:r>
              <a:rPr lang="pt-PT" sz="2400" dirty="0" smtClean="0">
                <a:latin typeface="+mj-lt"/>
              </a:rPr>
              <a:t>para a </a:t>
            </a:r>
            <a:r>
              <a:rPr lang="pt-PT" sz="2400" dirty="0">
                <a:latin typeface="+mj-lt"/>
              </a:rPr>
              <a:t>floração das plantas.</a:t>
            </a:r>
          </a:p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42844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No meio aquático, a partir de uma certa </a:t>
            </a:r>
            <a:r>
              <a:rPr lang="pt-PT" sz="2400" dirty="0" smtClean="0">
                <a:latin typeface="+mj-lt"/>
              </a:rPr>
              <a:t>profundidade _________________, porque </a:t>
            </a:r>
            <a:r>
              <a:rPr lang="pt-PT" sz="2400" dirty="0">
                <a:latin typeface="+mj-lt"/>
              </a:rPr>
              <a:t>a luz não chega lá.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9201">
            <a:off x="5420262" y="2569499"/>
            <a:ext cx="3330303" cy="2211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1" y="3044280"/>
            <a:ext cx="4633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A luz, a água e a temperatura são exemplos </a:t>
            </a:r>
            <a:r>
              <a:rPr lang="pt-PT" sz="2400" dirty="0" smtClean="0">
                <a:latin typeface="+mj-lt"/>
              </a:rPr>
              <a:t>de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fatores abióticos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6003">
            <a:off x="5521287" y="2949072"/>
            <a:ext cx="3287305" cy="219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1309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36712"/>
            <a:ext cx="4067390" cy="322287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4212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O castanheiro é uma planta de </a:t>
            </a:r>
            <a:r>
              <a:rPr lang="pt-PT" sz="2400" dirty="0" smtClean="0">
                <a:latin typeface="+mj-lt"/>
              </a:rPr>
              <a:t>folha </a:t>
            </a:r>
            <a:r>
              <a:rPr lang="pt-PT" sz="2400" b="1" dirty="0" smtClean="0">
                <a:solidFill>
                  <a:srgbClr val="C00000"/>
                </a:solidFill>
              </a:rPr>
              <a:t>caduca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  <a:p>
            <a:pPr marL="354013" indent="-354013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237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6228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 bolbo da túlipa é o único órgão da planta que resiste </a:t>
            </a:r>
            <a:r>
              <a:rPr lang="pt-PT" sz="2400" dirty="0" smtClean="0">
                <a:latin typeface="+mj-lt"/>
              </a:rPr>
              <a:t>às </a:t>
            </a:r>
            <a:r>
              <a:rPr lang="pt-PT" sz="2400" b="1" dirty="0" smtClean="0">
                <a:solidFill>
                  <a:srgbClr val="C00000"/>
                </a:solidFill>
              </a:rPr>
              <a:t>baixas temperaturas.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21141"/>
            <a:ext cx="4542812" cy="593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4" t="17320" r="17575" b="16550"/>
          <a:stretch/>
        </p:blipFill>
        <p:spPr>
          <a:xfrm>
            <a:off x="3131840" y="3552330"/>
            <a:ext cx="3384376" cy="330567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380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O cato vive em habitats secos. É uma </a:t>
            </a:r>
            <a:r>
              <a:rPr lang="pt-PT" sz="2400" dirty="0" smtClean="0">
                <a:latin typeface="+mj-lt"/>
              </a:rPr>
              <a:t>planta </a:t>
            </a:r>
            <a:r>
              <a:rPr lang="pt-PT" sz="2400" b="1" dirty="0" smtClean="0">
                <a:solidFill>
                  <a:srgbClr val="C00000"/>
                </a:solidFill>
              </a:rPr>
              <a:t>xerófita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758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347864" y="3075057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Raízes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longas e superficiais </a:t>
            </a:r>
            <a:r>
              <a:rPr lang="pt-PT" sz="2400" dirty="0">
                <a:latin typeface="+mj-lt"/>
              </a:rPr>
              <a:t>são uma das adaptações do pinheiro ao seu habitat.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" r="5748"/>
          <a:stretch/>
        </p:blipFill>
        <p:spPr>
          <a:xfrm>
            <a:off x="-108520" y="1004629"/>
            <a:ext cx="4032448" cy="575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7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058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 smtClean="0">
                <a:latin typeface="+mj-lt"/>
              </a:rPr>
              <a:t>Quanto à sua preferência por luz, </a:t>
            </a:r>
          </a:p>
          <a:p>
            <a:pPr marL="354013"/>
            <a:r>
              <a:rPr lang="pt-PT" sz="2400" dirty="0" smtClean="0">
                <a:latin typeface="+mj-lt"/>
              </a:rPr>
              <a:t>o feto é uma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planta de sombra 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8024" y="1556792"/>
            <a:ext cx="4338839" cy="578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8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043"/>
            <a:ext cx="4157092" cy="5716551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699792" y="3075057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Os movimentos provocados pela luz em certos órgãos das plantas </a:t>
            </a:r>
            <a:r>
              <a:rPr lang="pt-PT" sz="2400" dirty="0" smtClean="0">
                <a:latin typeface="+mj-lt"/>
              </a:rPr>
              <a:t>chamam-se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fototropismos</a:t>
            </a:r>
            <a:r>
              <a:rPr lang="pt-PT" sz="2400" dirty="0" smtClean="0">
                <a:solidFill>
                  <a:srgbClr val="C00000"/>
                </a:solidFill>
                <a:latin typeface="+mj-lt"/>
              </a:rPr>
              <a:t>.</a:t>
            </a:r>
            <a:endParaRPr lang="pt-PT" sz="24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373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4" b="7863"/>
          <a:stretch/>
        </p:blipFill>
        <p:spPr>
          <a:xfrm>
            <a:off x="0" y="3789040"/>
            <a:ext cx="9144000" cy="302433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0207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 fator do meio que influencia a floração da papoila é </a:t>
            </a:r>
            <a:r>
              <a:rPr lang="pt-PT" sz="2400" dirty="0" smtClean="0">
                <a:latin typeface="+mj-lt"/>
              </a:rPr>
              <a:t>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luz</a:t>
            </a:r>
            <a:r>
              <a:rPr lang="pt-PT" sz="2400" dirty="0" smtClean="0">
                <a:solidFill>
                  <a:srgbClr val="C00000"/>
                </a:solidFill>
                <a:latin typeface="+mj-lt"/>
              </a:rPr>
              <a:t>.</a:t>
            </a:r>
            <a:endParaRPr lang="pt-PT" sz="2400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253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4"/>
          <a:stretch/>
        </p:blipFill>
        <p:spPr>
          <a:xfrm>
            <a:off x="11430" y="3573016"/>
            <a:ext cx="9144000" cy="465584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64465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O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fotoperíodo</a:t>
            </a:r>
            <a:r>
              <a:rPr lang="pt-PT" sz="2400" dirty="0" smtClean="0">
                <a:latin typeface="+mj-lt"/>
              </a:rPr>
              <a:t>, </a:t>
            </a:r>
            <a:r>
              <a:rPr lang="pt-PT" sz="2400" dirty="0">
                <a:latin typeface="+mj-lt"/>
              </a:rPr>
              <a:t>ou duração do período diurno, é </a:t>
            </a:r>
            <a:r>
              <a:rPr lang="pt-PT" sz="2400" dirty="0" smtClean="0">
                <a:latin typeface="+mj-lt"/>
              </a:rPr>
              <a:t>muito </a:t>
            </a:r>
            <a:r>
              <a:rPr lang="pt-PT" sz="2400" dirty="0">
                <a:latin typeface="+mj-lt"/>
              </a:rPr>
              <a:t>importante </a:t>
            </a:r>
            <a:r>
              <a:rPr lang="pt-PT" sz="2400" dirty="0" smtClean="0">
                <a:latin typeface="+mj-lt"/>
              </a:rPr>
              <a:t>para a </a:t>
            </a:r>
            <a:r>
              <a:rPr lang="pt-PT" sz="2400" dirty="0">
                <a:latin typeface="+mj-lt"/>
              </a:rPr>
              <a:t>floração das plantas.</a:t>
            </a:r>
          </a:p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938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0">
        <p14:prism isContent="1"/>
      </p:transition>
    </mc:Choice>
    <mc:Fallback xmlns="">
      <p:transition spd="slow" advTm="6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42124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No meio aquático, a partir de uma certa </a:t>
            </a:r>
            <a:r>
              <a:rPr lang="pt-PT" sz="2400" dirty="0" smtClean="0">
                <a:latin typeface="+mj-lt"/>
              </a:rPr>
              <a:t>profundidade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não há plantas, </a:t>
            </a:r>
            <a:r>
              <a:rPr lang="pt-PT" sz="2400" dirty="0" smtClean="0">
                <a:latin typeface="+mj-lt"/>
              </a:rPr>
              <a:t>porque </a:t>
            </a:r>
            <a:r>
              <a:rPr lang="pt-PT" sz="2400" dirty="0">
                <a:latin typeface="+mj-lt"/>
              </a:rPr>
              <a:t>a luz não chega lá.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9201">
            <a:off x="5420262" y="2569499"/>
            <a:ext cx="3330303" cy="2211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041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2147</TotalTime>
  <Words>376</Words>
  <Application>Microsoft Office PowerPoint</Application>
  <PresentationFormat>Apresentação no Ecrã (4:3)</PresentationFormat>
  <Paragraphs>42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168</cp:revision>
  <dcterms:created xsi:type="dcterms:W3CDTF">2011-10-19T09:30:38Z</dcterms:created>
  <dcterms:modified xsi:type="dcterms:W3CDTF">2016-07-13T14:57:32Z</dcterms:modified>
</cp:coreProperties>
</file>