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6"/>
  </p:notesMasterIdLst>
  <p:sldIdLst>
    <p:sldId id="256" r:id="rId2"/>
    <p:sldId id="274" r:id="rId3"/>
    <p:sldId id="276" r:id="rId4"/>
    <p:sldId id="277" r:id="rId5"/>
    <p:sldId id="514" r:id="rId6"/>
    <p:sldId id="278" r:id="rId7"/>
    <p:sldId id="279" r:id="rId8"/>
    <p:sldId id="280" r:id="rId9"/>
    <p:sldId id="516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515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517" r:id="rId43"/>
    <p:sldId id="518" r:id="rId44"/>
    <p:sldId id="528" r:id="rId45"/>
    <p:sldId id="312" r:id="rId46"/>
    <p:sldId id="313" r:id="rId47"/>
    <p:sldId id="314" r:id="rId48"/>
    <p:sldId id="315" r:id="rId49"/>
    <p:sldId id="519" r:id="rId50"/>
    <p:sldId id="316" r:id="rId51"/>
    <p:sldId id="520" r:id="rId52"/>
    <p:sldId id="521" r:id="rId53"/>
    <p:sldId id="317" r:id="rId54"/>
    <p:sldId id="318" r:id="rId55"/>
    <p:sldId id="319" r:id="rId56"/>
    <p:sldId id="320" r:id="rId57"/>
    <p:sldId id="522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  <p:sldId id="337" r:id="rId75"/>
    <p:sldId id="338" r:id="rId76"/>
    <p:sldId id="339" r:id="rId77"/>
    <p:sldId id="340" r:id="rId78"/>
    <p:sldId id="341" r:id="rId79"/>
    <p:sldId id="342" r:id="rId80"/>
    <p:sldId id="343" r:id="rId81"/>
    <p:sldId id="344" r:id="rId82"/>
    <p:sldId id="345" r:id="rId83"/>
    <p:sldId id="346" r:id="rId84"/>
    <p:sldId id="347" r:id="rId85"/>
    <p:sldId id="348" r:id="rId86"/>
    <p:sldId id="349" r:id="rId87"/>
    <p:sldId id="350" r:id="rId88"/>
    <p:sldId id="351" r:id="rId89"/>
    <p:sldId id="352" r:id="rId90"/>
    <p:sldId id="353" r:id="rId91"/>
    <p:sldId id="354" r:id="rId92"/>
    <p:sldId id="355" r:id="rId93"/>
    <p:sldId id="356" r:id="rId94"/>
    <p:sldId id="357" r:id="rId95"/>
    <p:sldId id="358" r:id="rId96"/>
    <p:sldId id="359" r:id="rId97"/>
    <p:sldId id="360" r:id="rId98"/>
    <p:sldId id="361" r:id="rId99"/>
    <p:sldId id="523" r:id="rId100"/>
    <p:sldId id="362" r:id="rId101"/>
    <p:sldId id="363" r:id="rId102"/>
    <p:sldId id="364" r:id="rId103"/>
    <p:sldId id="365" r:id="rId104"/>
    <p:sldId id="366" r:id="rId105"/>
    <p:sldId id="367" r:id="rId106"/>
    <p:sldId id="368" r:id="rId107"/>
    <p:sldId id="369" r:id="rId108"/>
    <p:sldId id="524" r:id="rId109"/>
    <p:sldId id="370" r:id="rId110"/>
    <p:sldId id="371" r:id="rId111"/>
    <p:sldId id="372" r:id="rId112"/>
    <p:sldId id="373" r:id="rId113"/>
    <p:sldId id="374" r:id="rId114"/>
    <p:sldId id="375" r:id="rId115"/>
    <p:sldId id="376" r:id="rId116"/>
    <p:sldId id="377" r:id="rId117"/>
    <p:sldId id="378" r:id="rId118"/>
    <p:sldId id="379" r:id="rId119"/>
    <p:sldId id="380" r:id="rId120"/>
    <p:sldId id="381" r:id="rId121"/>
    <p:sldId id="382" r:id="rId122"/>
    <p:sldId id="383" r:id="rId123"/>
    <p:sldId id="384" r:id="rId124"/>
    <p:sldId id="385" r:id="rId125"/>
    <p:sldId id="525" r:id="rId126"/>
    <p:sldId id="386" r:id="rId127"/>
    <p:sldId id="387" r:id="rId128"/>
    <p:sldId id="388" r:id="rId129"/>
    <p:sldId id="389" r:id="rId130"/>
    <p:sldId id="390" r:id="rId131"/>
    <p:sldId id="391" r:id="rId132"/>
    <p:sldId id="392" r:id="rId133"/>
    <p:sldId id="393" r:id="rId134"/>
    <p:sldId id="394" r:id="rId135"/>
    <p:sldId id="395" r:id="rId136"/>
    <p:sldId id="396" r:id="rId137"/>
    <p:sldId id="397" r:id="rId138"/>
    <p:sldId id="398" r:id="rId139"/>
    <p:sldId id="399" r:id="rId140"/>
    <p:sldId id="400" r:id="rId141"/>
    <p:sldId id="401" r:id="rId142"/>
    <p:sldId id="402" r:id="rId143"/>
    <p:sldId id="403" r:id="rId144"/>
    <p:sldId id="404" r:id="rId145"/>
    <p:sldId id="526" r:id="rId146"/>
    <p:sldId id="527" r:id="rId147"/>
    <p:sldId id="405" r:id="rId148"/>
    <p:sldId id="406" r:id="rId149"/>
    <p:sldId id="407" r:id="rId150"/>
    <p:sldId id="408" r:id="rId151"/>
    <p:sldId id="409" r:id="rId152"/>
    <p:sldId id="410" r:id="rId153"/>
    <p:sldId id="411" r:id="rId154"/>
    <p:sldId id="412" r:id="rId155"/>
    <p:sldId id="413" r:id="rId156"/>
    <p:sldId id="414" r:id="rId157"/>
    <p:sldId id="415" r:id="rId158"/>
    <p:sldId id="416" r:id="rId159"/>
    <p:sldId id="417" r:id="rId160"/>
    <p:sldId id="418" r:id="rId161"/>
    <p:sldId id="419" r:id="rId162"/>
    <p:sldId id="420" r:id="rId163"/>
    <p:sldId id="421" r:id="rId164"/>
    <p:sldId id="422" r:id="rId165"/>
    <p:sldId id="423" r:id="rId166"/>
    <p:sldId id="424" r:id="rId167"/>
    <p:sldId id="425" r:id="rId168"/>
    <p:sldId id="426" r:id="rId169"/>
    <p:sldId id="427" r:id="rId170"/>
    <p:sldId id="428" r:id="rId171"/>
    <p:sldId id="429" r:id="rId172"/>
    <p:sldId id="430" r:id="rId173"/>
    <p:sldId id="431" r:id="rId174"/>
    <p:sldId id="432" r:id="rId175"/>
    <p:sldId id="433" r:id="rId176"/>
    <p:sldId id="434" r:id="rId177"/>
    <p:sldId id="435" r:id="rId178"/>
    <p:sldId id="436" r:id="rId179"/>
    <p:sldId id="437" r:id="rId180"/>
    <p:sldId id="438" r:id="rId181"/>
    <p:sldId id="439" r:id="rId182"/>
    <p:sldId id="440" r:id="rId183"/>
    <p:sldId id="441" r:id="rId184"/>
    <p:sldId id="442" r:id="rId185"/>
    <p:sldId id="443" r:id="rId186"/>
    <p:sldId id="445" r:id="rId187"/>
    <p:sldId id="446" r:id="rId188"/>
    <p:sldId id="447" r:id="rId189"/>
    <p:sldId id="448" r:id="rId190"/>
    <p:sldId id="449" r:id="rId191"/>
    <p:sldId id="450" r:id="rId192"/>
    <p:sldId id="451" r:id="rId193"/>
    <p:sldId id="452" r:id="rId194"/>
    <p:sldId id="453" r:id="rId195"/>
    <p:sldId id="454" r:id="rId196"/>
    <p:sldId id="455" r:id="rId197"/>
    <p:sldId id="456" r:id="rId198"/>
    <p:sldId id="457" r:id="rId199"/>
    <p:sldId id="458" r:id="rId200"/>
    <p:sldId id="459" r:id="rId201"/>
    <p:sldId id="460" r:id="rId202"/>
    <p:sldId id="461" r:id="rId203"/>
    <p:sldId id="462" r:id="rId204"/>
    <p:sldId id="463" r:id="rId205"/>
    <p:sldId id="464" r:id="rId206"/>
    <p:sldId id="465" r:id="rId207"/>
    <p:sldId id="466" r:id="rId208"/>
    <p:sldId id="467" r:id="rId209"/>
    <p:sldId id="469" r:id="rId210"/>
    <p:sldId id="468" r:id="rId211"/>
    <p:sldId id="470" r:id="rId212"/>
    <p:sldId id="471" r:id="rId213"/>
    <p:sldId id="472" r:id="rId214"/>
    <p:sldId id="473" r:id="rId215"/>
    <p:sldId id="474" r:id="rId216"/>
    <p:sldId id="475" r:id="rId217"/>
    <p:sldId id="476" r:id="rId218"/>
    <p:sldId id="477" r:id="rId219"/>
    <p:sldId id="478" r:id="rId220"/>
    <p:sldId id="479" r:id="rId221"/>
    <p:sldId id="480" r:id="rId222"/>
    <p:sldId id="482" r:id="rId223"/>
    <p:sldId id="481" r:id="rId224"/>
    <p:sldId id="483" r:id="rId225"/>
    <p:sldId id="484" r:id="rId226"/>
    <p:sldId id="485" r:id="rId227"/>
    <p:sldId id="486" r:id="rId228"/>
    <p:sldId id="487" r:id="rId229"/>
    <p:sldId id="488" r:id="rId230"/>
    <p:sldId id="489" r:id="rId231"/>
    <p:sldId id="490" r:id="rId232"/>
    <p:sldId id="491" r:id="rId233"/>
    <p:sldId id="492" r:id="rId234"/>
    <p:sldId id="493" r:id="rId235"/>
    <p:sldId id="494" r:id="rId236"/>
    <p:sldId id="495" r:id="rId237"/>
    <p:sldId id="496" r:id="rId238"/>
    <p:sldId id="497" r:id="rId239"/>
    <p:sldId id="498" r:id="rId240"/>
    <p:sldId id="499" r:id="rId241"/>
    <p:sldId id="500" r:id="rId242"/>
    <p:sldId id="501" r:id="rId243"/>
    <p:sldId id="502" r:id="rId244"/>
    <p:sldId id="503" r:id="rId245"/>
    <p:sldId id="504" r:id="rId246"/>
    <p:sldId id="505" r:id="rId247"/>
    <p:sldId id="506" r:id="rId248"/>
    <p:sldId id="507" r:id="rId249"/>
    <p:sldId id="508" r:id="rId250"/>
    <p:sldId id="509" r:id="rId251"/>
    <p:sldId id="510" r:id="rId252"/>
    <p:sldId id="511" r:id="rId253"/>
    <p:sldId id="512" r:id="rId254"/>
    <p:sldId id="513" r:id="rId255"/>
  </p:sldIdLst>
  <p:sldSz cx="9144000" cy="6858000" type="screen4x3"/>
  <p:notesSz cx="7099300" cy="10234613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8E9A"/>
    <a:srgbClr val="1936C5"/>
    <a:srgbClr val="3B5293"/>
    <a:srgbClr val="00CC99"/>
    <a:srgbClr val="FFFF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64" autoAdjust="0"/>
    <p:restoredTop sz="94610" autoAdjust="0"/>
  </p:normalViewPr>
  <p:slideViewPr>
    <p:cSldViewPr>
      <p:cViewPr varScale="1">
        <p:scale>
          <a:sx n="88" d="100"/>
          <a:sy n="88" d="100"/>
        </p:scale>
        <p:origin x="-18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slide" Target="slides/slide237.xml"/><Relationship Id="rId254" Type="http://schemas.openxmlformats.org/officeDocument/2006/relationships/slide" Target="slides/slide253.xml"/><Relationship Id="rId259" Type="http://schemas.openxmlformats.org/officeDocument/2006/relationships/theme" Target="theme/theme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260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notesMaster" Target="notesMasters/notesMaster1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presProps" Target="presProps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CE2B7-EEFF-49FC-8E36-6125965ACE5F}" type="datetimeFigureOut">
              <a:rPr lang="pt-PT" smtClean="0"/>
              <a:t>11-11-2016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5B77A-645B-46A7-9CC5-5A8097B501A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8954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A5B77A-645B-46A7-9CC5-5A8097B501A9}" type="slidenum">
              <a:rPr lang="pt-PT" smtClean="0"/>
              <a:t>230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5973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D50EA-78D6-4754-AA43-48AD23C1397F}" type="datetimeFigureOut">
              <a:rPr lang="pt-PT" smtClean="0"/>
              <a:pPr/>
              <a:t>11-11-2016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827E5-D013-4FC0-99C0-8012907E5EED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8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1.png"/><Relationship Id="rId4" Type="http://schemas.openxmlformats.org/officeDocument/2006/relationships/image" Target="../media/image10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7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5.png"/><Relationship Id="rId4" Type="http://schemas.openxmlformats.org/officeDocument/2006/relationships/image" Target="../media/image12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5.png"/><Relationship Id="rId4" Type="http://schemas.openxmlformats.org/officeDocument/2006/relationships/image" Target="../media/image13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5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115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8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6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6.png"/><Relationship Id="rId4" Type="http://schemas.openxmlformats.org/officeDocument/2006/relationships/image" Target="../media/image174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png"/><Relationship Id="rId5" Type="http://schemas.openxmlformats.org/officeDocument/2006/relationships/image" Target="../media/image178.png"/><Relationship Id="rId4" Type="http://schemas.openxmlformats.org/officeDocument/2006/relationships/image" Target="../media/image177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3.png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9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9.png"/><Relationship Id="rId4" Type="http://schemas.openxmlformats.org/officeDocument/2006/relationships/image" Target="../media/image193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9.png"/><Relationship Id="rId4" Type="http://schemas.openxmlformats.org/officeDocument/2006/relationships/image" Target="../media/image194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png"/><Relationship Id="rId5" Type="http://schemas.openxmlformats.org/officeDocument/2006/relationships/image" Target="../media/image200.png"/><Relationship Id="rId4" Type="http://schemas.openxmlformats.org/officeDocument/2006/relationships/image" Target="../media/image199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9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9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9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9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9.png"/><Relationship Id="rId4" Type="http://schemas.openxmlformats.org/officeDocument/2006/relationships/image" Target="../media/image211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png"/><Relationship Id="rId7" Type="http://schemas.openxmlformats.org/officeDocument/2006/relationships/image" Target="../media/image179.png"/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7.png"/><Relationship Id="rId5" Type="http://schemas.openxmlformats.org/officeDocument/2006/relationships/image" Target="../media/image216.png"/><Relationship Id="rId4" Type="http://schemas.openxmlformats.org/officeDocument/2006/relationships/image" Target="../media/image215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1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1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9.png"/><Relationship Id="rId4" Type="http://schemas.openxmlformats.org/officeDocument/2006/relationships/image" Target="../media/image222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9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9.png"/><Relationship Id="rId4" Type="http://schemas.openxmlformats.org/officeDocument/2006/relationships/image" Target="../media/image228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4.png"/><Relationship Id="rId5" Type="http://schemas.openxmlformats.org/officeDocument/2006/relationships/image" Target="../media/image233.png"/><Relationship Id="rId4" Type="http://schemas.openxmlformats.org/officeDocument/2006/relationships/image" Target="../media/image232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0.png"/><Relationship Id="rId4" Type="http://schemas.openxmlformats.org/officeDocument/2006/relationships/image" Target="../media/image235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0.png"/><Relationship Id="rId4" Type="http://schemas.openxmlformats.org/officeDocument/2006/relationships/image" Target="../media/image236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1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png"/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png"/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png"/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0.png"/><Relationship Id="rId4" Type="http://schemas.openxmlformats.org/officeDocument/2006/relationships/image" Target="../media/image261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0.png"/><Relationship Id="rId4" Type="http://schemas.openxmlformats.org/officeDocument/2006/relationships/image" Target="../media/image264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0.png"/><Relationship Id="rId4" Type="http://schemas.openxmlformats.org/officeDocument/2006/relationships/image" Target="../media/image267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1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/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0.png"/><Relationship Id="rId4" Type="http://schemas.openxmlformats.org/officeDocument/2006/relationships/image" Target="../media/image278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0.png"/><Relationship Id="rId4" Type="http://schemas.openxmlformats.org/officeDocument/2006/relationships/image" Target="../media/image282.pn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1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1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1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2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0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4.png"/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0.png"/><Relationship Id="rId5" Type="http://schemas.openxmlformats.org/officeDocument/2006/relationships/image" Target="../media/image296.png"/><Relationship Id="rId4" Type="http://schemas.openxmlformats.org/officeDocument/2006/relationships/image" Target="../media/image295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97.png"/><Relationship Id="rId1" Type="http://schemas.openxmlformats.org/officeDocument/2006/relationships/slideLayout" Target="../slideLayouts/slideLayout1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1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1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1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5.png"/><Relationship Id="rId5" Type="http://schemas.openxmlformats.org/officeDocument/2006/relationships/image" Target="../media/image304.png"/><Relationship Id="rId4" Type="http://schemas.openxmlformats.org/officeDocument/2006/relationships/image" Target="../media/image303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png"/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1.pn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1.png"/><Relationship Id="rId5" Type="http://schemas.openxmlformats.org/officeDocument/2006/relationships/image" Target="../media/image310.png"/><Relationship Id="rId4" Type="http://schemas.openxmlformats.org/officeDocument/2006/relationships/image" Target="../media/image309.pn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1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3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1.pn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1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6.png"/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1.pn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png"/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1.pn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1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1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1.png"/><Relationship Id="rId4" Type="http://schemas.openxmlformats.org/officeDocument/2006/relationships/image" Target="../media/image322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4.pn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1.png"/><Relationship Id="rId4" Type="http://schemas.openxmlformats.org/officeDocument/2006/relationships/image" Target="../media/image325.pn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1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png"/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1.png"/><Relationship Id="rId4" Type="http://schemas.openxmlformats.org/officeDocument/2006/relationships/image" Target="../media/image329.pn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png"/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1.png"/><Relationship Id="rId5" Type="http://schemas.openxmlformats.org/officeDocument/2006/relationships/image" Target="../media/image331.png"/><Relationship Id="rId4" Type="http://schemas.openxmlformats.org/officeDocument/2006/relationships/image" Target="../media/image330.pn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8.png"/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1.png"/><Relationship Id="rId4" Type="http://schemas.openxmlformats.org/officeDocument/2006/relationships/image" Target="../media/image332.png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1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8.png"/><Relationship Id="rId5" Type="http://schemas.openxmlformats.org/officeDocument/2006/relationships/image" Target="../media/image337.png"/><Relationship Id="rId4" Type="http://schemas.openxmlformats.org/officeDocument/2006/relationships/image" Target="../media/image336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7" Type="http://schemas.openxmlformats.org/officeDocument/2006/relationships/image" Target="../media/image340.png"/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9.png"/><Relationship Id="rId5" Type="http://schemas.openxmlformats.org/officeDocument/2006/relationships/image" Target="../media/image337.png"/><Relationship Id="rId4" Type="http://schemas.openxmlformats.org/officeDocument/2006/relationships/image" Target="../media/image336.pn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5.png"/><Relationship Id="rId7" Type="http://schemas.openxmlformats.org/officeDocument/2006/relationships/image" Target="../media/image342.png"/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1.png"/><Relationship Id="rId5" Type="http://schemas.openxmlformats.org/officeDocument/2006/relationships/image" Target="../media/image337.png"/><Relationship Id="rId4" Type="http://schemas.openxmlformats.org/officeDocument/2006/relationships/image" Target="../media/image336.png"/></Relationships>
</file>

<file path=ppt/slides/_rels/slide2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5.png"/><Relationship Id="rId3" Type="http://schemas.openxmlformats.org/officeDocument/2006/relationships/image" Target="../media/image335.png"/><Relationship Id="rId7" Type="http://schemas.openxmlformats.org/officeDocument/2006/relationships/image" Target="../media/image344.png"/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3.png"/><Relationship Id="rId5" Type="http://schemas.openxmlformats.org/officeDocument/2006/relationships/image" Target="../media/image337.png"/><Relationship Id="rId4" Type="http://schemas.openxmlformats.org/officeDocument/2006/relationships/image" Target="../media/image336.png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1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9.png"/><Relationship Id="rId5" Type="http://schemas.openxmlformats.org/officeDocument/2006/relationships/image" Target="../media/image348.png"/><Relationship Id="rId4" Type="http://schemas.openxmlformats.org/officeDocument/2006/relationships/image" Target="../media/image347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7" Type="http://schemas.openxmlformats.org/officeDocument/2006/relationships/image" Target="../media/image351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0.png"/><Relationship Id="rId5" Type="http://schemas.openxmlformats.org/officeDocument/2006/relationships/image" Target="../media/image348.png"/><Relationship Id="rId4" Type="http://schemas.openxmlformats.org/officeDocument/2006/relationships/image" Target="../media/image347.png"/></Relationships>
</file>

<file path=ppt/slides/_rels/slide2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4.png"/><Relationship Id="rId3" Type="http://schemas.openxmlformats.org/officeDocument/2006/relationships/image" Target="../media/image337.png"/><Relationship Id="rId7" Type="http://schemas.openxmlformats.org/officeDocument/2006/relationships/image" Target="../media/image353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2.png"/><Relationship Id="rId5" Type="http://schemas.openxmlformats.org/officeDocument/2006/relationships/image" Target="../media/image348.png"/><Relationship Id="rId4" Type="http://schemas.openxmlformats.org/officeDocument/2006/relationships/image" Target="../media/image347.png"/></Relationships>
</file>

<file path=ppt/slides/_rels/slide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3" Type="http://schemas.openxmlformats.org/officeDocument/2006/relationships/image" Target="../media/image337.png"/><Relationship Id="rId7" Type="http://schemas.openxmlformats.org/officeDocument/2006/relationships/image" Target="../media/image356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5.png"/><Relationship Id="rId5" Type="http://schemas.openxmlformats.org/officeDocument/2006/relationships/image" Target="../media/image348.png"/><Relationship Id="rId4" Type="http://schemas.openxmlformats.org/officeDocument/2006/relationships/image" Target="../media/image347.png"/><Relationship Id="rId9" Type="http://schemas.openxmlformats.org/officeDocument/2006/relationships/image" Target="../media/image357.png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1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1.png"/><Relationship Id="rId5" Type="http://schemas.openxmlformats.org/officeDocument/2006/relationships/image" Target="../media/image360.png"/><Relationship Id="rId4" Type="http://schemas.openxmlformats.org/officeDocument/2006/relationships/image" Target="../media/image359.png"/></Relationships>
</file>

<file path=ppt/slides/_rels/slide2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4.png"/><Relationship Id="rId3" Type="http://schemas.openxmlformats.org/officeDocument/2006/relationships/image" Target="../media/image337.png"/><Relationship Id="rId7" Type="http://schemas.openxmlformats.org/officeDocument/2006/relationships/image" Target="../media/image363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2.png"/><Relationship Id="rId5" Type="http://schemas.openxmlformats.org/officeDocument/2006/relationships/image" Target="../media/image360.png"/><Relationship Id="rId4" Type="http://schemas.openxmlformats.org/officeDocument/2006/relationships/image" Target="../media/image359.png"/></Relationships>
</file>

<file path=ppt/slides/_rels/slide2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7.png"/><Relationship Id="rId3" Type="http://schemas.openxmlformats.org/officeDocument/2006/relationships/image" Target="../media/image337.png"/><Relationship Id="rId7" Type="http://schemas.openxmlformats.org/officeDocument/2006/relationships/image" Target="../media/image366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5.png"/><Relationship Id="rId5" Type="http://schemas.openxmlformats.org/officeDocument/2006/relationships/image" Target="../media/image360.png"/><Relationship Id="rId4" Type="http://schemas.openxmlformats.org/officeDocument/2006/relationships/image" Target="../media/image359.png"/></Relationships>
</file>

<file path=ppt/slides/_rels/slide2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337.png"/><Relationship Id="rId7" Type="http://schemas.openxmlformats.org/officeDocument/2006/relationships/image" Target="../media/image369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8.png"/><Relationship Id="rId5" Type="http://schemas.openxmlformats.org/officeDocument/2006/relationships/image" Target="../media/image360.png"/><Relationship Id="rId4" Type="http://schemas.openxmlformats.org/officeDocument/2006/relationships/image" Target="../media/image359.png"/><Relationship Id="rId9" Type="http://schemas.openxmlformats.org/officeDocument/2006/relationships/image" Target="../media/image344.png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1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4.png"/><Relationship Id="rId5" Type="http://schemas.openxmlformats.org/officeDocument/2006/relationships/image" Target="../media/image373.png"/><Relationship Id="rId4" Type="http://schemas.openxmlformats.org/officeDocument/2006/relationships/image" Target="../media/image372.pn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7" Type="http://schemas.openxmlformats.org/officeDocument/2006/relationships/image" Target="../media/image376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5.png"/><Relationship Id="rId5" Type="http://schemas.openxmlformats.org/officeDocument/2006/relationships/image" Target="../media/image373.png"/><Relationship Id="rId4" Type="http://schemas.openxmlformats.org/officeDocument/2006/relationships/image" Target="../media/image372.pn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7" Type="http://schemas.openxmlformats.org/officeDocument/2006/relationships/image" Target="../media/image378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7.png"/><Relationship Id="rId5" Type="http://schemas.openxmlformats.org/officeDocument/2006/relationships/image" Target="../media/image373.png"/><Relationship Id="rId4" Type="http://schemas.openxmlformats.org/officeDocument/2006/relationships/image" Target="../media/image372.png"/></Relationships>
</file>

<file path=ppt/slides/_rels/slide2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3" Type="http://schemas.openxmlformats.org/officeDocument/2006/relationships/image" Target="../media/image337.png"/><Relationship Id="rId7" Type="http://schemas.openxmlformats.org/officeDocument/2006/relationships/image" Target="../media/image380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9.png"/><Relationship Id="rId5" Type="http://schemas.openxmlformats.org/officeDocument/2006/relationships/image" Target="../media/image373.png"/><Relationship Id="rId4" Type="http://schemas.openxmlformats.org/officeDocument/2006/relationships/image" Target="../media/image372.png"/><Relationship Id="rId9" Type="http://schemas.openxmlformats.org/officeDocument/2006/relationships/image" Target="../media/image344.png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1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4.png"/><Relationship Id="rId5" Type="http://schemas.openxmlformats.org/officeDocument/2006/relationships/image" Target="../media/image383.png"/><Relationship Id="rId4" Type="http://schemas.openxmlformats.org/officeDocument/2006/relationships/image" Target="../media/image372.pn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7" Type="http://schemas.openxmlformats.org/officeDocument/2006/relationships/image" Target="../media/image386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5.png"/><Relationship Id="rId5" Type="http://schemas.openxmlformats.org/officeDocument/2006/relationships/image" Target="../media/image383.png"/><Relationship Id="rId4" Type="http://schemas.openxmlformats.org/officeDocument/2006/relationships/image" Target="../media/image372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7" Type="http://schemas.openxmlformats.org/officeDocument/2006/relationships/image" Target="../media/image388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7.png"/><Relationship Id="rId5" Type="http://schemas.openxmlformats.org/officeDocument/2006/relationships/image" Target="../media/image383.png"/><Relationship Id="rId4" Type="http://schemas.openxmlformats.org/officeDocument/2006/relationships/image" Target="../media/image372.png"/></Relationships>
</file>

<file path=ppt/slides/_rels/slide2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1.png"/><Relationship Id="rId3" Type="http://schemas.openxmlformats.org/officeDocument/2006/relationships/image" Target="../media/image337.png"/><Relationship Id="rId7" Type="http://schemas.openxmlformats.org/officeDocument/2006/relationships/image" Target="../media/image390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9.png"/><Relationship Id="rId5" Type="http://schemas.openxmlformats.org/officeDocument/2006/relationships/image" Target="../media/image383.png"/><Relationship Id="rId10" Type="http://schemas.openxmlformats.org/officeDocument/2006/relationships/image" Target="../media/image344.png"/><Relationship Id="rId4" Type="http://schemas.openxmlformats.org/officeDocument/2006/relationships/image" Target="../media/image372.png"/><Relationship Id="rId9" Type="http://schemas.openxmlformats.org/officeDocument/2006/relationships/image" Target="../media/image392.png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png"/><Relationship Id="rId1" Type="http://schemas.openxmlformats.org/officeDocument/2006/relationships/slideLayout" Target="../slideLayouts/slideLayout1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7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6.png"/><Relationship Id="rId5" Type="http://schemas.openxmlformats.org/officeDocument/2006/relationships/image" Target="../media/image395.png"/><Relationship Id="rId4" Type="http://schemas.openxmlformats.org/officeDocument/2006/relationships/image" Target="../media/image394.png"/></Relationships>
</file>

<file path=ppt/slides/_rels/slide2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9.png"/><Relationship Id="rId3" Type="http://schemas.openxmlformats.org/officeDocument/2006/relationships/image" Target="../media/image337.png"/><Relationship Id="rId7" Type="http://schemas.openxmlformats.org/officeDocument/2006/relationships/image" Target="../media/image398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7.png"/><Relationship Id="rId5" Type="http://schemas.openxmlformats.org/officeDocument/2006/relationships/image" Target="../media/image395.png"/><Relationship Id="rId4" Type="http://schemas.openxmlformats.org/officeDocument/2006/relationships/image" Target="../media/image394.png"/></Relationships>
</file>

<file path=ppt/slides/_rels/slide2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1.png"/><Relationship Id="rId3" Type="http://schemas.openxmlformats.org/officeDocument/2006/relationships/image" Target="../media/image335.png"/><Relationship Id="rId7" Type="http://schemas.openxmlformats.org/officeDocument/2006/relationships/image" Target="../media/image40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5.png"/><Relationship Id="rId5" Type="http://schemas.openxmlformats.org/officeDocument/2006/relationships/image" Target="../media/image394.png"/><Relationship Id="rId10" Type="http://schemas.openxmlformats.org/officeDocument/2006/relationships/image" Target="../media/image403.png"/><Relationship Id="rId4" Type="http://schemas.openxmlformats.org/officeDocument/2006/relationships/image" Target="../media/image337.png"/><Relationship Id="rId9" Type="http://schemas.openxmlformats.org/officeDocument/2006/relationships/image" Target="../media/image402.png"/></Relationships>
</file>

<file path=ppt/slides/_rels/slide2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5.png"/><Relationship Id="rId3" Type="http://schemas.openxmlformats.org/officeDocument/2006/relationships/image" Target="../media/image337.png"/><Relationship Id="rId7" Type="http://schemas.openxmlformats.org/officeDocument/2006/relationships/image" Target="../media/image344.png"/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4.png"/><Relationship Id="rId5" Type="http://schemas.openxmlformats.org/officeDocument/2006/relationships/image" Target="../media/image395.png"/><Relationship Id="rId4" Type="http://schemas.openxmlformats.org/officeDocument/2006/relationships/image" Target="../media/image394.png"/><Relationship Id="rId9" Type="http://schemas.openxmlformats.org/officeDocument/2006/relationships/image" Target="../media/image406.pn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8.png"/><Relationship Id="rId2" Type="http://schemas.openxmlformats.org/officeDocument/2006/relationships/image" Target="../media/image40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0.png"/><Relationship Id="rId4" Type="http://schemas.openxmlformats.org/officeDocument/2006/relationships/image" Target="../media/image409.png"/></Relationships>
</file>

<file path=ppt/slides/_rels/slide2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6.png"/><Relationship Id="rId3" Type="http://schemas.openxmlformats.org/officeDocument/2006/relationships/image" Target="../media/image411.png"/><Relationship Id="rId7" Type="http://schemas.openxmlformats.org/officeDocument/2006/relationships/image" Target="../media/image415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4.png"/><Relationship Id="rId5" Type="http://schemas.openxmlformats.org/officeDocument/2006/relationships/image" Target="../media/image413.png"/><Relationship Id="rId4" Type="http://schemas.openxmlformats.org/officeDocument/2006/relationships/image" Target="../media/image412.png"/><Relationship Id="rId9" Type="http://schemas.openxmlformats.org/officeDocument/2006/relationships/image" Target="../media/image417.png"/></Relationships>
</file>

<file path=ppt/slides/_rels/slide2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9.png"/><Relationship Id="rId3" Type="http://schemas.openxmlformats.org/officeDocument/2006/relationships/image" Target="../media/image411.png"/><Relationship Id="rId7" Type="http://schemas.openxmlformats.org/officeDocument/2006/relationships/image" Target="../media/image41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4.png"/><Relationship Id="rId5" Type="http://schemas.openxmlformats.org/officeDocument/2006/relationships/image" Target="../media/image413.png"/><Relationship Id="rId4" Type="http://schemas.openxmlformats.org/officeDocument/2006/relationships/image" Target="../media/image412.png"/><Relationship Id="rId9" Type="http://schemas.openxmlformats.org/officeDocument/2006/relationships/image" Target="../media/image420.png"/></Relationships>
</file>

<file path=ppt/slides/_rels/slide2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2.png"/><Relationship Id="rId3" Type="http://schemas.openxmlformats.org/officeDocument/2006/relationships/image" Target="../media/image411.png"/><Relationship Id="rId7" Type="http://schemas.openxmlformats.org/officeDocument/2006/relationships/image" Target="../media/image421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4.png"/><Relationship Id="rId5" Type="http://schemas.openxmlformats.org/officeDocument/2006/relationships/image" Target="../media/image413.png"/><Relationship Id="rId4" Type="http://schemas.openxmlformats.org/officeDocument/2006/relationships/image" Target="../media/image412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4.png"/><Relationship Id="rId2" Type="http://schemas.openxmlformats.org/officeDocument/2006/relationships/image" Target="../media/image4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7.png"/><Relationship Id="rId5" Type="http://schemas.openxmlformats.org/officeDocument/2006/relationships/image" Target="../media/image426.png"/><Relationship Id="rId4" Type="http://schemas.openxmlformats.org/officeDocument/2006/relationships/image" Target="../media/image425.png"/></Relationships>
</file>

<file path=ppt/slides/_rels/slide2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3" Type="http://schemas.openxmlformats.org/officeDocument/2006/relationships/image" Target="../media/image412.png"/><Relationship Id="rId7" Type="http://schemas.openxmlformats.org/officeDocument/2006/relationships/image" Target="../media/image429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5.png"/><Relationship Id="rId5" Type="http://schemas.openxmlformats.org/officeDocument/2006/relationships/image" Target="../media/image424.png"/><Relationship Id="rId4" Type="http://schemas.openxmlformats.org/officeDocument/2006/relationships/image" Target="../media/image428.png"/><Relationship Id="rId9" Type="http://schemas.openxmlformats.org/officeDocument/2006/relationships/image" Target="../media/image431.png"/></Relationships>
</file>

<file path=ppt/slides/_rels/slide2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3.png"/><Relationship Id="rId3" Type="http://schemas.openxmlformats.org/officeDocument/2006/relationships/image" Target="../media/image412.png"/><Relationship Id="rId7" Type="http://schemas.openxmlformats.org/officeDocument/2006/relationships/image" Target="../media/image432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5.png"/><Relationship Id="rId5" Type="http://schemas.openxmlformats.org/officeDocument/2006/relationships/image" Target="../media/image424.png"/><Relationship Id="rId4" Type="http://schemas.openxmlformats.org/officeDocument/2006/relationships/image" Target="../media/image428.png"/><Relationship Id="rId9" Type="http://schemas.openxmlformats.org/officeDocument/2006/relationships/image" Target="../media/image434.png"/></Relationships>
</file>

<file path=ppt/slides/_rels/slide2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6.png"/><Relationship Id="rId3" Type="http://schemas.openxmlformats.org/officeDocument/2006/relationships/image" Target="../media/image412.png"/><Relationship Id="rId7" Type="http://schemas.openxmlformats.org/officeDocument/2006/relationships/image" Target="../media/image435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5.png"/><Relationship Id="rId5" Type="http://schemas.openxmlformats.org/officeDocument/2006/relationships/image" Target="../media/image424.png"/><Relationship Id="rId4" Type="http://schemas.openxmlformats.org/officeDocument/2006/relationships/image" Target="../media/image428.png"/><Relationship Id="rId9" Type="http://schemas.openxmlformats.org/officeDocument/2006/relationships/image" Target="../media/image437.png"/></Relationships>
</file>

<file path=ppt/slides/_rels/slide2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3" Type="http://schemas.openxmlformats.org/officeDocument/2006/relationships/image" Target="../media/image412.png"/><Relationship Id="rId7" Type="http://schemas.openxmlformats.org/officeDocument/2006/relationships/image" Target="../media/image43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5.png"/><Relationship Id="rId5" Type="http://schemas.openxmlformats.org/officeDocument/2006/relationships/image" Target="../media/image424.png"/><Relationship Id="rId4" Type="http://schemas.openxmlformats.org/officeDocument/2006/relationships/image" Target="../media/image428.png"/><Relationship Id="rId9" Type="http://schemas.openxmlformats.org/officeDocument/2006/relationships/image" Target="../media/image440.png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1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2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3.png"/><Relationship Id="rId5" Type="http://schemas.openxmlformats.org/officeDocument/2006/relationships/image" Target="../media/image360.png"/><Relationship Id="rId4" Type="http://schemas.openxmlformats.org/officeDocument/2006/relationships/image" Target="../media/image442.png"/></Relationships>
</file>

<file path=ppt/slides/_rels/slide2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3.png"/><Relationship Id="rId3" Type="http://schemas.openxmlformats.org/officeDocument/2006/relationships/image" Target="../media/image444.png"/><Relationship Id="rId7" Type="http://schemas.openxmlformats.org/officeDocument/2006/relationships/image" Target="../media/image412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0.png"/><Relationship Id="rId5" Type="http://schemas.openxmlformats.org/officeDocument/2006/relationships/image" Target="../media/image446.png"/><Relationship Id="rId4" Type="http://schemas.openxmlformats.org/officeDocument/2006/relationships/image" Target="../media/image445.pn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7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0.png"/><Relationship Id="rId5" Type="http://schemas.openxmlformats.org/officeDocument/2006/relationships/image" Target="../media/image412.png"/><Relationship Id="rId4" Type="http://schemas.openxmlformats.org/officeDocument/2006/relationships/image" Target="../media/image443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1.png"/><Relationship Id="rId5" Type="http://schemas.openxmlformats.org/officeDocument/2006/relationships/image" Target="../media/image450.png"/><Relationship Id="rId4" Type="http://schemas.openxmlformats.org/officeDocument/2006/relationships/image" Target="../media/image449.pn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2.png"/><Relationship Id="rId5" Type="http://schemas.openxmlformats.org/officeDocument/2006/relationships/image" Target="../media/image450.png"/><Relationship Id="rId4" Type="http://schemas.openxmlformats.org/officeDocument/2006/relationships/image" Target="../media/image449.pn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3.png"/><Relationship Id="rId5" Type="http://schemas.openxmlformats.org/officeDocument/2006/relationships/image" Target="../media/image450.png"/><Relationship Id="rId4" Type="http://schemas.openxmlformats.org/officeDocument/2006/relationships/image" Target="../media/image449.pn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4.png"/><Relationship Id="rId5" Type="http://schemas.openxmlformats.org/officeDocument/2006/relationships/image" Target="../media/image450.png"/><Relationship Id="rId4" Type="http://schemas.openxmlformats.org/officeDocument/2006/relationships/image" Target="../media/image449.pn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5.png"/><Relationship Id="rId5" Type="http://schemas.openxmlformats.org/officeDocument/2006/relationships/image" Target="../media/image450.png"/><Relationship Id="rId4" Type="http://schemas.openxmlformats.org/officeDocument/2006/relationships/image" Target="../media/image449.pn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7.png"/><Relationship Id="rId5" Type="http://schemas.openxmlformats.org/officeDocument/2006/relationships/image" Target="../media/image456.png"/><Relationship Id="rId4" Type="http://schemas.openxmlformats.org/officeDocument/2006/relationships/image" Target="../media/image449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8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8.png"/><Relationship Id="rId5" Type="http://schemas.openxmlformats.org/officeDocument/2006/relationships/image" Target="../media/image456.png"/><Relationship Id="rId4" Type="http://schemas.openxmlformats.org/officeDocument/2006/relationships/image" Target="../media/image449.pn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9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1.png"/><Relationship Id="rId5" Type="http://schemas.openxmlformats.org/officeDocument/2006/relationships/image" Target="../media/image460.png"/><Relationship Id="rId4" Type="http://schemas.openxmlformats.org/officeDocument/2006/relationships/image" Target="../media/image459.pn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9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3.png"/><Relationship Id="rId5" Type="http://schemas.openxmlformats.org/officeDocument/2006/relationships/image" Target="../media/image462.png"/><Relationship Id="rId4" Type="http://schemas.openxmlformats.org/officeDocument/2006/relationships/image" Target="../media/image459.pn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9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5.png"/><Relationship Id="rId5" Type="http://schemas.openxmlformats.org/officeDocument/2006/relationships/image" Target="../media/image464.png"/><Relationship Id="rId4" Type="http://schemas.openxmlformats.org/officeDocument/2006/relationships/image" Target="../media/image4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988840"/>
            <a:ext cx="9144000" cy="40324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9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SOLUÇÕES</a:t>
            </a:r>
            <a:br>
              <a:rPr lang="pt-PT" sz="90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pt-PT" sz="9000" b="1" dirty="0" smtClean="0">
                <a:solidFill>
                  <a:srgbClr val="1936C5"/>
                </a:solidFill>
                <a:latin typeface="Arial Black" panose="020B0A04020102020204" pitchFamily="34" charset="0"/>
              </a:rPr>
              <a:t>CADERNO ATIVIDADES</a:t>
            </a:r>
            <a:endParaRPr lang="pt-PT" sz="9000" b="1" dirty="0">
              <a:solidFill>
                <a:srgbClr val="1936C5"/>
              </a:solidFill>
              <a:latin typeface="Arial Black" panose="020B0A04020102020204" pitchFamily="34" charset="0"/>
            </a:endParaRP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0"/>
            <a:ext cx="3312367" cy="15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656184" cy="114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18" y="1845180"/>
            <a:ext cx="8353309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51" y="5589240"/>
            <a:ext cx="85725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7" y="912927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528" y="912927"/>
            <a:ext cx="1971699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>
            <a:spLocks/>
          </p:cNvSpPr>
          <p:nvPr/>
        </p:nvSpPr>
        <p:spPr>
          <a:xfrm>
            <a:off x="7305756" y="1167905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1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3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12" y="1916831"/>
            <a:ext cx="8396014" cy="417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95529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1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07" y="912927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528" y="912927"/>
            <a:ext cx="1971699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05756" y="1167905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1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07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295529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1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54" y="2276872"/>
            <a:ext cx="3140251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480" y="5611316"/>
            <a:ext cx="14097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005" y="3227039"/>
            <a:ext cx="461962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50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295529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1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249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64999"/>
            <a:ext cx="2249476" cy="2166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25" y="3665299"/>
            <a:ext cx="14097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62" y="4187513"/>
            <a:ext cx="8202074" cy="1248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73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62" y="1814984"/>
            <a:ext cx="6207565" cy="489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3066" y="114379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2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5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4" y="2406774"/>
            <a:ext cx="8556458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94388" y="114379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2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94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099" y="1916832"/>
            <a:ext cx="2948113" cy="471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94388" y="114379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2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92" y="2780928"/>
            <a:ext cx="57150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62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099" y="1916832"/>
            <a:ext cx="2948113" cy="471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94388" y="114379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2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1" y="3877060"/>
            <a:ext cx="56673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600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>
            <a:spLocks/>
          </p:cNvSpPr>
          <p:nvPr/>
        </p:nvSpPr>
        <p:spPr>
          <a:xfrm>
            <a:off x="7154421" y="2060848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2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939" y="1891740"/>
            <a:ext cx="2948113" cy="4710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41" y="2960332"/>
            <a:ext cx="5701004" cy="2291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294388" y="114379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2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76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94388" y="114379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2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" y="1888356"/>
            <a:ext cx="7880819" cy="49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60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01" y="3471829"/>
            <a:ext cx="8530071" cy="1326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94388" y="114379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2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72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14984"/>
            <a:ext cx="5888508" cy="504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75382" y="1135055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3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2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55" y="2420888"/>
            <a:ext cx="8517366" cy="313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75382" y="1135055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3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19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576" y="2468526"/>
            <a:ext cx="4301255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07" y="1968855"/>
            <a:ext cx="4218983" cy="4072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75382" y="1135055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3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57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20888"/>
            <a:ext cx="3672408" cy="2828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18" y="2924944"/>
            <a:ext cx="4794741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75382" y="1135055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3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06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>
            <a:spLocks/>
          </p:cNvSpPr>
          <p:nvPr/>
        </p:nvSpPr>
        <p:spPr>
          <a:xfrm>
            <a:off x="7161714" y="1924634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3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45" y="1916832"/>
            <a:ext cx="8327739" cy="472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75382" y="1135055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3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50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94" y="3548237"/>
            <a:ext cx="8409185" cy="1152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75382" y="1135055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3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95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14985"/>
            <a:ext cx="5156545" cy="504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9912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4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853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14" y="2757614"/>
            <a:ext cx="8448346" cy="2734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9912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4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75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>
            <a:spLocks/>
          </p:cNvSpPr>
          <p:nvPr/>
        </p:nvSpPr>
        <p:spPr>
          <a:xfrm>
            <a:off x="7130038" y="2060848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4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73" y="1954275"/>
            <a:ext cx="8300428" cy="456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9912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4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90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022" y="2604991"/>
            <a:ext cx="3442463" cy="249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7" y="2634310"/>
            <a:ext cx="4989107" cy="2561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9912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4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68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73" y="3107268"/>
            <a:ext cx="8529699" cy="1973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9912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4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6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24" y="3035623"/>
            <a:ext cx="8472586" cy="201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9912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4</a:t>
            </a:r>
            <a:endParaRPr lang="pt-PT" sz="2200" dirty="0">
              <a:solidFill>
                <a:schemeClr val="accent5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36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300861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5</a:t>
            </a:r>
          </a:p>
        </p:txBody>
      </p:sp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890713"/>
            <a:ext cx="843915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5085184"/>
            <a:ext cx="43529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916" y="5022381"/>
            <a:ext cx="31432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805263"/>
            <a:ext cx="36290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474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300861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5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890713"/>
            <a:ext cx="843915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07" y="5261555"/>
            <a:ext cx="8691386" cy="107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19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67" y="3717032"/>
            <a:ext cx="8532440" cy="61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00861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5</a:t>
            </a:r>
          </a:p>
        </p:txBody>
      </p:sp>
    </p:spTree>
    <p:extLst>
      <p:ext uri="{BB962C8B-B14F-4D97-AF65-F5344CB8AC3E}">
        <p14:creationId xmlns:p14="http://schemas.microsoft.com/office/powerpoint/2010/main" val="3713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73" y="3325094"/>
            <a:ext cx="8430828" cy="1599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00861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5</a:t>
            </a:r>
          </a:p>
        </p:txBody>
      </p:sp>
    </p:spTree>
    <p:extLst>
      <p:ext uri="{BB962C8B-B14F-4D97-AF65-F5344CB8AC3E}">
        <p14:creationId xmlns:p14="http://schemas.microsoft.com/office/powerpoint/2010/main" val="16665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742" y="2765283"/>
            <a:ext cx="3096344" cy="2844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2896"/>
            <a:ext cx="5131568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00861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5</a:t>
            </a:r>
          </a:p>
        </p:txBody>
      </p:sp>
    </p:spTree>
    <p:extLst>
      <p:ext uri="{BB962C8B-B14F-4D97-AF65-F5344CB8AC3E}">
        <p14:creationId xmlns:p14="http://schemas.microsoft.com/office/powerpoint/2010/main" val="240795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1814984"/>
            <a:ext cx="5544616" cy="503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8399" y="1135057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6</a:t>
            </a:r>
          </a:p>
        </p:txBody>
      </p:sp>
    </p:spTree>
    <p:extLst>
      <p:ext uri="{BB962C8B-B14F-4D97-AF65-F5344CB8AC3E}">
        <p14:creationId xmlns:p14="http://schemas.microsoft.com/office/powerpoint/2010/main" val="167633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829" y="2420888"/>
            <a:ext cx="8423069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8399" y="1135057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6</a:t>
            </a:r>
          </a:p>
        </p:txBody>
      </p:sp>
    </p:spTree>
    <p:extLst>
      <p:ext uri="{BB962C8B-B14F-4D97-AF65-F5344CB8AC3E}">
        <p14:creationId xmlns:p14="http://schemas.microsoft.com/office/powerpoint/2010/main" val="397163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523" y="3429000"/>
            <a:ext cx="2296304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64" y="2550570"/>
            <a:ext cx="6084783" cy="332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8399" y="1135057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6</a:t>
            </a:r>
          </a:p>
        </p:txBody>
      </p:sp>
    </p:spTree>
    <p:extLst>
      <p:ext uri="{BB962C8B-B14F-4D97-AF65-F5344CB8AC3E}">
        <p14:creationId xmlns:p14="http://schemas.microsoft.com/office/powerpoint/2010/main" val="402961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93" y="2420888"/>
            <a:ext cx="8369090" cy="301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8399" y="1135057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6</a:t>
            </a:r>
          </a:p>
        </p:txBody>
      </p:sp>
    </p:spTree>
    <p:extLst>
      <p:ext uri="{BB962C8B-B14F-4D97-AF65-F5344CB8AC3E}">
        <p14:creationId xmlns:p14="http://schemas.microsoft.com/office/powerpoint/2010/main" val="351014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918" y="1868805"/>
            <a:ext cx="8373337" cy="463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318399" y="1135057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6</a:t>
            </a:r>
          </a:p>
        </p:txBody>
      </p:sp>
    </p:spTree>
    <p:extLst>
      <p:ext uri="{BB962C8B-B14F-4D97-AF65-F5344CB8AC3E}">
        <p14:creationId xmlns:p14="http://schemas.microsoft.com/office/powerpoint/2010/main" val="40659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90" y="1916832"/>
            <a:ext cx="34290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79" y="2269232"/>
            <a:ext cx="8164016" cy="406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75382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7</a:t>
            </a:r>
          </a:p>
        </p:txBody>
      </p:sp>
    </p:spTree>
    <p:extLst>
      <p:ext uri="{BB962C8B-B14F-4D97-AF65-F5344CB8AC3E}">
        <p14:creationId xmlns:p14="http://schemas.microsoft.com/office/powerpoint/2010/main" val="402775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0" y="2656572"/>
            <a:ext cx="8399747" cy="293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75382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7</a:t>
            </a:r>
          </a:p>
        </p:txBody>
      </p:sp>
    </p:spTree>
    <p:extLst>
      <p:ext uri="{BB962C8B-B14F-4D97-AF65-F5344CB8AC3E}">
        <p14:creationId xmlns:p14="http://schemas.microsoft.com/office/powerpoint/2010/main" val="76604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13" y="2573142"/>
            <a:ext cx="8388424" cy="3103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75382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7</a:t>
            </a:r>
          </a:p>
        </p:txBody>
      </p:sp>
    </p:spTree>
    <p:extLst>
      <p:ext uri="{BB962C8B-B14F-4D97-AF65-F5344CB8AC3E}">
        <p14:creationId xmlns:p14="http://schemas.microsoft.com/office/powerpoint/2010/main" val="61819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20032"/>
            <a:ext cx="5760640" cy="487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256" y="2280362"/>
            <a:ext cx="2303687" cy="381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75382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7</a:t>
            </a:r>
          </a:p>
        </p:txBody>
      </p:sp>
    </p:spTree>
    <p:extLst>
      <p:ext uri="{BB962C8B-B14F-4D97-AF65-F5344CB8AC3E}">
        <p14:creationId xmlns:p14="http://schemas.microsoft.com/office/powerpoint/2010/main" val="317713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36" y="2684470"/>
            <a:ext cx="8380902" cy="2919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405"/>
            <a:ext cx="7199784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65" y="910405"/>
            <a:ext cx="1948035" cy="9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75382" y="114379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chemeClr val="accent5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Ficha 7</a:t>
            </a:r>
          </a:p>
        </p:txBody>
      </p:sp>
    </p:spTree>
    <p:extLst>
      <p:ext uri="{BB962C8B-B14F-4D97-AF65-F5344CB8AC3E}">
        <p14:creationId xmlns:p14="http://schemas.microsoft.com/office/powerpoint/2010/main" val="315786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>
            <a:spLocks/>
          </p:cNvSpPr>
          <p:nvPr/>
        </p:nvSpPr>
        <p:spPr>
          <a:xfrm>
            <a:off x="7166515" y="11061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8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504" y="1845400"/>
            <a:ext cx="5248760" cy="50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57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2563791" cy="196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62" y="4266433"/>
            <a:ext cx="76771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6515" y="11061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8</a:t>
            </a:r>
          </a:p>
        </p:txBody>
      </p:sp>
    </p:spTree>
    <p:extLst>
      <p:ext uri="{BB962C8B-B14F-4D97-AF65-F5344CB8AC3E}">
        <p14:creationId xmlns:p14="http://schemas.microsoft.com/office/powerpoint/2010/main" val="76641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57972"/>
            <a:ext cx="6550154" cy="84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2563791" cy="196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6515" y="11061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8</a:t>
            </a:r>
          </a:p>
        </p:txBody>
      </p:sp>
    </p:spTree>
    <p:extLst>
      <p:ext uri="{BB962C8B-B14F-4D97-AF65-F5344CB8AC3E}">
        <p14:creationId xmlns:p14="http://schemas.microsoft.com/office/powerpoint/2010/main" val="171795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33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73828"/>
            <a:ext cx="7488832" cy="209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60848"/>
            <a:ext cx="2563791" cy="196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6515" y="11061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8</a:t>
            </a:r>
          </a:p>
        </p:txBody>
      </p:sp>
    </p:spTree>
    <p:extLst>
      <p:ext uri="{BB962C8B-B14F-4D97-AF65-F5344CB8AC3E}">
        <p14:creationId xmlns:p14="http://schemas.microsoft.com/office/powerpoint/2010/main" val="39007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86360"/>
            <a:ext cx="642937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6515" y="11061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8</a:t>
            </a:r>
          </a:p>
        </p:txBody>
      </p:sp>
    </p:spTree>
    <p:extLst>
      <p:ext uri="{BB962C8B-B14F-4D97-AF65-F5344CB8AC3E}">
        <p14:creationId xmlns:p14="http://schemas.microsoft.com/office/powerpoint/2010/main" val="73236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7161714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9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61" y="3030068"/>
            <a:ext cx="8460054" cy="206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695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02" y="2435432"/>
            <a:ext cx="8388424" cy="3378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1714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9</a:t>
            </a:r>
          </a:p>
        </p:txBody>
      </p:sp>
    </p:spTree>
    <p:extLst>
      <p:ext uri="{BB962C8B-B14F-4D97-AF65-F5344CB8AC3E}">
        <p14:creationId xmlns:p14="http://schemas.microsoft.com/office/powerpoint/2010/main" val="104872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119" y="2492896"/>
            <a:ext cx="5786575" cy="3179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02" y="2924944"/>
            <a:ext cx="2462117" cy="1893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1714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9</a:t>
            </a:r>
          </a:p>
        </p:txBody>
      </p:sp>
    </p:spTree>
    <p:extLst>
      <p:ext uri="{BB962C8B-B14F-4D97-AF65-F5344CB8AC3E}">
        <p14:creationId xmlns:p14="http://schemas.microsoft.com/office/powerpoint/2010/main" val="382268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11761"/>
            <a:ext cx="6785363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2836691" cy="22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1714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9</a:t>
            </a:r>
          </a:p>
        </p:txBody>
      </p:sp>
    </p:spTree>
    <p:extLst>
      <p:ext uri="{BB962C8B-B14F-4D97-AF65-F5344CB8AC3E}">
        <p14:creationId xmlns:p14="http://schemas.microsoft.com/office/powerpoint/2010/main" val="413412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89" y="4005064"/>
            <a:ext cx="6576299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2836691" cy="22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1714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9</a:t>
            </a:r>
          </a:p>
        </p:txBody>
      </p:sp>
    </p:spTree>
    <p:extLst>
      <p:ext uri="{BB962C8B-B14F-4D97-AF65-F5344CB8AC3E}">
        <p14:creationId xmlns:p14="http://schemas.microsoft.com/office/powerpoint/2010/main" val="173677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687" y="3429000"/>
            <a:ext cx="3785682" cy="98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39" y="2901927"/>
            <a:ext cx="3096344" cy="212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1714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9</a:t>
            </a:r>
          </a:p>
        </p:txBody>
      </p:sp>
    </p:spTree>
    <p:extLst>
      <p:ext uri="{BB962C8B-B14F-4D97-AF65-F5344CB8AC3E}">
        <p14:creationId xmlns:p14="http://schemas.microsoft.com/office/powerpoint/2010/main" val="138979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524004"/>
            <a:ext cx="42672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39" y="2901927"/>
            <a:ext cx="3096344" cy="212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1714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9</a:t>
            </a:r>
          </a:p>
        </p:txBody>
      </p:sp>
    </p:spTree>
    <p:extLst>
      <p:ext uri="{BB962C8B-B14F-4D97-AF65-F5344CB8AC3E}">
        <p14:creationId xmlns:p14="http://schemas.microsoft.com/office/powerpoint/2010/main" val="363370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39" y="2901927"/>
            <a:ext cx="3096344" cy="212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836" y="3735076"/>
            <a:ext cx="5379838" cy="81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1714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9</a:t>
            </a:r>
          </a:p>
        </p:txBody>
      </p:sp>
    </p:spTree>
    <p:extLst>
      <p:ext uri="{BB962C8B-B14F-4D97-AF65-F5344CB8AC3E}">
        <p14:creationId xmlns:p14="http://schemas.microsoft.com/office/powerpoint/2010/main" val="3669783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3388454"/>
            <a:ext cx="8562695" cy="147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1714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9</a:t>
            </a:r>
          </a:p>
        </p:txBody>
      </p:sp>
    </p:spTree>
    <p:extLst>
      <p:ext uri="{BB962C8B-B14F-4D97-AF65-F5344CB8AC3E}">
        <p14:creationId xmlns:p14="http://schemas.microsoft.com/office/powerpoint/2010/main" val="397281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7161714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10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936759"/>
            <a:ext cx="6453272" cy="491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40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92038"/>
            <a:ext cx="607695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908" y="2950491"/>
            <a:ext cx="2125786" cy="234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1714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10</a:t>
            </a:r>
          </a:p>
        </p:txBody>
      </p:sp>
    </p:spTree>
    <p:extLst>
      <p:ext uri="{BB962C8B-B14F-4D97-AF65-F5344CB8AC3E}">
        <p14:creationId xmlns:p14="http://schemas.microsoft.com/office/powerpoint/2010/main" val="211811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7181593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11</a:t>
            </a:r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227041"/>
            <a:ext cx="2592289" cy="2143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27548"/>
            <a:ext cx="9073008" cy="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6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44936"/>
            <a:ext cx="5512791" cy="2500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058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40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73" y="3426186"/>
            <a:ext cx="2376263" cy="1522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27548"/>
            <a:ext cx="9073008" cy="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904378"/>
            <a:ext cx="6031026" cy="2487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81593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11</a:t>
            </a:r>
          </a:p>
        </p:txBody>
      </p:sp>
    </p:spTree>
    <p:extLst>
      <p:ext uri="{BB962C8B-B14F-4D97-AF65-F5344CB8AC3E}">
        <p14:creationId xmlns:p14="http://schemas.microsoft.com/office/powerpoint/2010/main" val="192065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91" y="1809403"/>
            <a:ext cx="7739639" cy="504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81593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11</a:t>
            </a:r>
          </a:p>
        </p:txBody>
      </p:sp>
    </p:spTree>
    <p:extLst>
      <p:ext uri="{BB962C8B-B14F-4D97-AF65-F5344CB8AC3E}">
        <p14:creationId xmlns:p14="http://schemas.microsoft.com/office/powerpoint/2010/main" val="31167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7192479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12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48" y="1916832"/>
            <a:ext cx="8280920" cy="488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91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5616624" cy="291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655" y="3289843"/>
            <a:ext cx="2798474" cy="1931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92479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12</a:t>
            </a:r>
          </a:p>
        </p:txBody>
      </p:sp>
    </p:spTree>
    <p:extLst>
      <p:ext uri="{BB962C8B-B14F-4D97-AF65-F5344CB8AC3E}">
        <p14:creationId xmlns:p14="http://schemas.microsoft.com/office/powerpoint/2010/main" val="81870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14" y="2241746"/>
            <a:ext cx="509587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2924945"/>
            <a:ext cx="8470506" cy="2861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157" y="921159"/>
            <a:ext cx="98107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921159"/>
            <a:ext cx="81629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92479" y="1091971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12</a:t>
            </a:r>
          </a:p>
        </p:txBody>
      </p:sp>
    </p:spTree>
    <p:extLst>
      <p:ext uri="{BB962C8B-B14F-4D97-AF65-F5344CB8AC3E}">
        <p14:creationId xmlns:p14="http://schemas.microsoft.com/office/powerpoint/2010/main" val="413316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>
            <a:spLocks/>
          </p:cNvSpPr>
          <p:nvPr/>
        </p:nvSpPr>
        <p:spPr>
          <a:xfrm>
            <a:off x="7130038" y="1094394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13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26409"/>
            <a:ext cx="4042046" cy="238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465" y="3933056"/>
            <a:ext cx="6108384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9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3429000"/>
            <a:ext cx="8565462" cy="110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30038" y="1094394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13</a:t>
            </a:r>
          </a:p>
        </p:txBody>
      </p:sp>
    </p:spTree>
    <p:extLst>
      <p:ext uri="{BB962C8B-B14F-4D97-AF65-F5344CB8AC3E}">
        <p14:creationId xmlns:p14="http://schemas.microsoft.com/office/powerpoint/2010/main" val="69563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09404"/>
            <a:ext cx="6559278" cy="500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28855" y="1094394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14</a:t>
            </a:r>
          </a:p>
        </p:txBody>
      </p:sp>
    </p:spTree>
    <p:extLst>
      <p:ext uri="{BB962C8B-B14F-4D97-AF65-F5344CB8AC3E}">
        <p14:creationId xmlns:p14="http://schemas.microsoft.com/office/powerpoint/2010/main" val="291110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69" y="2636912"/>
            <a:ext cx="8458988" cy="3370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28855" y="1094394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14</a:t>
            </a:r>
          </a:p>
        </p:txBody>
      </p:sp>
    </p:spTree>
    <p:extLst>
      <p:ext uri="{BB962C8B-B14F-4D97-AF65-F5344CB8AC3E}">
        <p14:creationId xmlns:p14="http://schemas.microsoft.com/office/powerpoint/2010/main" val="61747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56" y="2320280"/>
            <a:ext cx="8488282" cy="3334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28855" y="1094394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14</a:t>
            </a:r>
          </a:p>
        </p:txBody>
      </p:sp>
    </p:spTree>
    <p:extLst>
      <p:ext uri="{BB962C8B-B14F-4D97-AF65-F5344CB8AC3E}">
        <p14:creationId xmlns:p14="http://schemas.microsoft.com/office/powerpoint/2010/main" val="382770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10892"/>
            <a:ext cx="6912768" cy="4958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28855" y="1094394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14</a:t>
            </a:r>
          </a:p>
        </p:txBody>
      </p:sp>
    </p:spTree>
    <p:extLst>
      <p:ext uri="{BB962C8B-B14F-4D97-AF65-F5344CB8AC3E}">
        <p14:creationId xmlns:p14="http://schemas.microsoft.com/office/powerpoint/2010/main" val="104006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64" y="3933056"/>
            <a:ext cx="8532439" cy="66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28855" y="1094394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14</a:t>
            </a:r>
          </a:p>
        </p:txBody>
      </p:sp>
    </p:spTree>
    <p:extLst>
      <p:ext uri="{BB962C8B-B14F-4D97-AF65-F5344CB8AC3E}">
        <p14:creationId xmlns:p14="http://schemas.microsoft.com/office/powerpoint/2010/main" val="42649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3802008"/>
            <a:ext cx="8543763" cy="89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28855" y="1094394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14</a:t>
            </a:r>
          </a:p>
        </p:txBody>
      </p:sp>
    </p:spTree>
    <p:extLst>
      <p:ext uri="{BB962C8B-B14F-4D97-AF65-F5344CB8AC3E}">
        <p14:creationId xmlns:p14="http://schemas.microsoft.com/office/powerpoint/2010/main" val="405560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132856"/>
            <a:ext cx="446722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9151"/>
            <a:ext cx="4010343" cy="3376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092280" y="1112950"/>
            <a:ext cx="173718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15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80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636912"/>
            <a:ext cx="2040046" cy="2688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05" y="3039627"/>
            <a:ext cx="6266234" cy="217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092280" y="1112950"/>
            <a:ext cx="173718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15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96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02" y="2270770"/>
            <a:ext cx="71342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3194508"/>
            <a:ext cx="4314057" cy="232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636912"/>
            <a:ext cx="2040046" cy="2688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>
            <a:spLocks/>
          </p:cNvSpPr>
          <p:nvPr/>
        </p:nvSpPr>
        <p:spPr>
          <a:xfrm>
            <a:off x="7092280" y="1112950"/>
            <a:ext cx="173718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15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0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63" y="2276872"/>
            <a:ext cx="62388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429000"/>
            <a:ext cx="2845711" cy="251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092280" y="1112950"/>
            <a:ext cx="173718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15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06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7168204" y="1112950"/>
            <a:ext cx="165226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16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42" y="2276872"/>
            <a:ext cx="8451730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265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96" y="2889917"/>
            <a:ext cx="8484276" cy="2595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8204" y="1112950"/>
            <a:ext cx="165226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16</a:t>
            </a:r>
          </a:p>
        </p:txBody>
      </p:sp>
    </p:spTree>
    <p:extLst>
      <p:ext uri="{BB962C8B-B14F-4D97-AF65-F5344CB8AC3E}">
        <p14:creationId xmlns:p14="http://schemas.microsoft.com/office/powerpoint/2010/main" val="40205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34" y="1916832"/>
            <a:ext cx="6699592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8204" y="1112950"/>
            <a:ext cx="165226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16</a:t>
            </a:r>
          </a:p>
        </p:txBody>
      </p:sp>
    </p:spTree>
    <p:extLst>
      <p:ext uri="{BB962C8B-B14F-4D97-AF65-F5344CB8AC3E}">
        <p14:creationId xmlns:p14="http://schemas.microsoft.com/office/powerpoint/2010/main" val="374605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7196671" y="1109607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17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58" y="1982934"/>
            <a:ext cx="8369767" cy="43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3599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900574"/>
            <a:ext cx="8358893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96671" y="1109607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17</a:t>
            </a:r>
          </a:p>
        </p:txBody>
      </p:sp>
    </p:spTree>
    <p:extLst>
      <p:ext uri="{BB962C8B-B14F-4D97-AF65-F5344CB8AC3E}">
        <p14:creationId xmlns:p14="http://schemas.microsoft.com/office/powerpoint/2010/main" val="19268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54" y="2132856"/>
            <a:ext cx="8464227" cy="4292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30379"/>
            <a:ext cx="9149906" cy="796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96671" y="1109607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17</a:t>
            </a:r>
          </a:p>
        </p:txBody>
      </p:sp>
    </p:spTree>
    <p:extLst>
      <p:ext uri="{BB962C8B-B14F-4D97-AF65-F5344CB8AC3E}">
        <p14:creationId xmlns:p14="http://schemas.microsoft.com/office/powerpoint/2010/main" val="318173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7173141" y="109656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18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742142"/>
            <a:ext cx="6768752" cy="309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64272"/>
            <a:ext cx="4248472" cy="1926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168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864271"/>
            <a:ext cx="5602733" cy="254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48" y="4509120"/>
            <a:ext cx="8388424" cy="67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73141" y="109656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18</a:t>
            </a:r>
          </a:p>
        </p:txBody>
      </p:sp>
    </p:spTree>
    <p:extLst>
      <p:ext uri="{BB962C8B-B14F-4D97-AF65-F5344CB8AC3E}">
        <p14:creationId xmlns:p14="http://schemas.microsoft.com/office/powerpoint/2010/main" val="376349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59" y="4481265"/>
            <a:ext cx="8471755" cy="11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864271"/>
            <a:ext cx="5602733" cy="254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73141" y="109656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18</a:t>
            </a:r>
          </a:p>
        </p:txBody>
      </p:sp>
    </p:spTree>
    <p:extLst>
      <p:ext uri="{BB962C8B-B14F-4D97-AF65-F5344CB8AC3E}">
        <p14:creationId xmlns:p14="http://schemas.microsoft.com/office/powerpoint/2010/main" val="778229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9" y="4617823"/>
            <a:ext cx="8414605" cy="1187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864271"/>
            <a:ext cx="5602733" cy="254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73141" y="1096562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18</a:t>
            </a:r>
          </a:p>
        </p:txBody>
      </p:sp>
    </p:spTree>
    <p:extLst>
      <p:ext uri="{BB962C8B-B14F-4D97-AF65-F5344CB8AC3E}">
        <p14:creationId xmlns:p14="http://schemas.microsoft.com/office/powerpoint/2010/main" val="77536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71712"/>
            <a:ext cx="6048672" cy="49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19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46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79" y="2459320"/>
            <a:ext cx="7123934" cy="356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8921" y="2281430"/>
            <a:ext cx="1367784" cy="368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365" y="6084775"/>
            <a:ext cx="2095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19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25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23" y="2819361"/>
            <a:ext cx="8408520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19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4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7" y="5085183"/>
            <a:ext cx="6938738" cy="1267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27" y="1988839"/>
            <a:ext cx="7501997" cy="3069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19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6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3" y="1838842"/>
            <a:ext cx="6120680" cy="2504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08" y="4189349"/>
            <a:ext cx="8247248" cy="2626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19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86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38841"/>
            <a:ext cx="7229887" cy="2958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9" y="4869160"/>
            <a:ext cx="8471755" cy="945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19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71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15601"/>
            <a:ext cx="3867719" cy="177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216" y="1901753"/>
            <a:ext cx="46291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33056"/>
            <a:ext cx="83248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20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57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23" y="2399117"/>
            <a:ext cx="8460432" cy="3451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20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94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55" y="2149540"/>
            <a:ext cx="8460407" cy="38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21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14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349" y="3642926"/>
            <a:ext cx="6701508" cy="2758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1895618" cy="1884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21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99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" y="2112517"/>
            <a:ext cx="8409409" cy="4024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21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1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83" y="1828454"/>
            <a:ext cx="7656257" cy="194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06" y="3794622"/>
            <a:ext cx="7560840" cy="466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83527"/>
            <a:ext cx="5250748" cy="101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" y="5305826"/>
            <a:ext cx="5243830" cy="151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783" y="4251308"/>
            <a:ext cx="1851577" cy="2574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22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03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69" y="2908814"/>
            <a:ext cx="8412965" cy="2431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22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17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29" y="2723618"/>
            <a:ext cx="8496944" cy="286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7791"/>
            <a:ext cx="9144000" cy="80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4288" y="1115118"/>
            <a:ext cx="178662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22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85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>
            <a:spLocks/>
          </p:cNvSpPr>
          <p:nvPr/>
        </p:nvSpPr>
        <p:spPr>
          <a:xfrm>
            <a:off x="7131289" y="1102008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23</a:t>
            </a:r>
          </a:p>
        </p:txBody>
      </p:sp>
      <p:pic>
        <p:nvPicPr>
          <p:cNvPr id="6452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168" y="2584319"/>
            <a:ext cx="3848178" cy="269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71" y="2876935"/>
            <a:ext cx="4484253" cy="2397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875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452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01" y="2091270"/>
            <a:ext cx="4670970" cy="326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18" y="5445224"/>
            <a:ext cx="89820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31289" y="1102008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23</a:t>
            </a:r>
          </a:p>
        </p:txBody>
      </p:sp>
    </p:spTree>
    <p:extLst>
      <p:ext uri="{BB962C8B-B14F-4D97-AF65-F5344CB8AC3E}">
        <p14:creationId xmlns:p14="http://schemas.microsoft.com/office/powerpoint/2010/main" val="405687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769" y="3106425"/>
            <a:ext cx="661035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4" y="1996505"/>
            <a:ext cx="22574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41" y="5517232"/>
            <a:ext cx="257175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58" y="2612606"/>
            <a:ext cx="1862049" cy="239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31289" y="1102008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23</a:t>
            </a:r>
          </a:p>
        </p:txBody>
      </p:sp>
    </p:spTree>
    <p:extLst>
      <p:ext uri="{BB962C8B-B14F-4D97-AF65-F5344CB8AC3E}">
        <p14:creationId xmlns:p14="http://schemas.microsoft.com/office/powerpoint/2010/main" val="261030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82" y="2022195"/>
            <a:ext cx="5386206" cy="48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24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92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77" y="2471192"/>
            <a:ext cx="8482943" cy="347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24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68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27" y="2701675"/>
            <a:ext cx="8509352" cy="326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24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40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97" y="2132856"/>
            <a:ext cx="8449155" cy="454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24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84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54" y="2492896"/>
            <a:ext cx="8441118" cy="374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24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4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62" y="2280805"/>
            <a:ext cx="8531178" cy="38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25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92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45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01" y="3743710"/>
            <a:ext cx="83439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25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75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3501008"/>
            <a:ext cx="115252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61" y="3862958"/>
            <a:ext cx="82867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25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63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92" y="4501518"/>
            <a:ext cx="8532440" cy="1167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049588"/>
            <a:ext cx="4176464" cy="251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25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78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106" y="2220600"/>
            <a:ext cx="606742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2015530"/>
            <a:ext cx="2395397" cy="453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25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32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98" y="1996505"/>
            <a:ext cx="8459666" cy="4861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26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65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8" y="2018261"/>
            <a:ext cx="8101592" cy="4806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26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00" y="2852937"/>
            <a:ext cx="8445112" cy="232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27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44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6" y="2771484"/>
            <a:ext cx="5898101" cy="2812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867" y="2577756"/>
            <a:ext cx="2608697" cy="321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27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942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2051720"/>
            <a:ext cx="50958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35" y="2996952"/>
            <a:ext cx="8391992" cy="93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82" y="4124710"/>
            <a:ext cx="70770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27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57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73914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682942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663" y="4405833"/>
            <a:ext cx="1800200" cy="212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913" y="6333139"/>
            <a:ext cx="14287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9344"/>
            <a:ext cx="9144000" cy="793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4288" y="1102008"/>
            <a:ext cx="1786627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B5293"/>
                </a:solidFill>
                <a:latin typeface="+mj-lt"/>
                <a:cs typeface="Arial" panose="020B0604020202020204" pitchFamily="34" charset="0"/>
              </a:rPr>
              <a:t>27</a:t>
            </a:r>
            <a:endParaRPr lang="pt-PT" sz="2200" dirty="0" smtClean="0">
              <a:solidFill>
                <a:srgbClr val="3B5293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88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7227992" y="1111117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28</a:t>
            </a:r>
          </a:p>
        </p:txBody>
      </p:sp>
      <p:pic>
        <p:nvPicPr>
          <p:cNvPr id="819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28289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56997"/>
            <a:ext cx="8175451" cy="5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2410991"/>
            <a:ext cx="2256720" cy="1746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40" y="4701485"/>
            <a:ext cx="7904484" cy="2156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75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74" y="2924945"/>
            <a:ext cx="8447370" cy="2371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27992" y="1111117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28</a:t>
            </a:r>
          </a:p>
        </p:txBody>
      </p:sp>
    </p:spTree>
    <p:extLst>
      <p:ext uri="{BB962C8B-B14F-4D97-AF65-F5344CB8AC3E}">
        <p14:creationId xmlns:p14="http://schemas.microsoft.com/office/powerpoint/2010/main" val="356504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11" y="3429000"/>
            <a:ext cx="8441118" cy="1331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27992" y="1111117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28</a:t>
            </a:r>
          </a:p>
        </p:txBody>
      </p:sp>
    </p:spTree>
    <p:extLst>
      <p:ext uri="{BB962C8B-B14F-4D97-AF65-F5344CB8AC3E}">
        <p14:creationId xmlns:p14="http://schemas.microsoft.com/office/powerpoint/2010/main" val="216835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379" y="1906018"/>
            <a:ext cx="7460010" cy="4951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29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79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83" y="2060848"/>
            <a:ext cx="8372444" cy="4367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29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83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057785"/>
            <a:ext cx="523875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068960"/>
            <a:ext cx="3238711" cy="25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29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74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84" y="2204864"/>
            <a:ext cx="8456374" cy="417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29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24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50579"/>
            <a:ext cx="30099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84" y="2825470"/>
            <a:ext cx="3552151" cy="2979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672" y="3068960"/>
            <a:ext cx="48768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29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92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78571"/>
            <a:ext cx="30099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28" y="2780928"/>
            <a:ext cx="2754548" cy="2310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893" y="3334135"/>
            <a:ext cx="553402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29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28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27" y="2383696"/>
            <a:ext cx="8416300" cy="385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30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88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9" y="3035656"/>
            <a:ext cx="8441705" cy="204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30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49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25" y="1921189"/>
            <a:ext cx="8717827" cy="96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693" y="2780928"/>
            <a:ext cx="166687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5745390"/>
            <a:ext cx="6703794" cy="92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93293"/>
            <a:ext cx="5131653" cy="272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30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60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55" y="2132856"/>
            <a:ext cx="5385073" cy="368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946" y="2506799"/>
            <a:ext cx="2930432" cy="323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31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86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25" y="2276872"/>
            <a:ext cx="5542027" cy="3323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041" y="3289843"/>
            <a:ext cx="2785311" cy="2074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31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3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3419637"/>
            <a:ext cx="5305300" cy="1611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795" y="3302074"/>
            <a:ext cx="3203326" cy="238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31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04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2060848"/>
            <a:ext cx="4721890" cy="473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91" y="1920619"/>
            <a:ext cx="3755045" cy="465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31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48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965" y="1933330"/>
            <a:ext cx="7420837" cy="492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32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03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40" y="1940322"/>
            <a:ext cx="61722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227040"/>
            <a:ext cx="432435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84214"/>
            <a:ext cx="359092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32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85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99" y="1927884"/>
            <a:ext cx="8011641" cy="48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33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07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906018"/>
            <a:ext cx="2209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56" y="3964387"/>
            <a:ext cx="8441118" cy="286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46" y="2184832"/>
            <a:ext cx="1878707" cy="176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642" y="2136448"/>
            <a:ext cx="1942958" cy="1814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941" y="2184314"/>
            <a:ext cx="1864419" cy="17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33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70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62" y="1981712"/>
            <a:ext cx="8383565" cy="483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33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79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03362"/>
            <a:ext cx="7359171" cy="495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33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63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06018"/>
            <a:ext cx="4392488" cy="495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492" y="2039887"/>
            <a:ext cx="1920733" cy="268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492" y="4728913"/>
            <a:ext cx="1979541" cy="2100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34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40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05" y="2060848"/>
            <a:ext cx="6233250" cy="459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893" y="2637259"/>
            <a:ext cx="2245339" cy="354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34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9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37" y="2833373"/>
            <a:ext cx="8451834" cy="2708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34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46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4" y="1906018"/>
            <a:ext cx="8623194" cy="138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96" y="3447675"/>
            <a:ext cx="4032448" cy="2802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623" y="3590528"/>
            <a:ext cx="4293592" cy="2516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34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69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64" y="2394794"/>
            <a:ext cx="8441118" cy="352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82" y="924982"/>
            <a:ext cx="9149882" cy="84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236296" y="1111117"/>
            <a:ext cx="171461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34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07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35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06018"/>
            <a:ext cx="25241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685" y="2276872"/>
            <a:ext cx="2319957" cy="1617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43" y="4119724"/>
            <a:ext cx="7083667" cy="2575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906018"/>
            <a:ext cx="2888495" cy="282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047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824" y="1906018"/>
            <a:ext cx="2888495" cy="282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50455"/>
            <a:ext cx="2778605" cy="193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16" y="4787317"/>
            <a:ext cx="724852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35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499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824" y="1906018"/>
            <a:ext cx="2888495" cy="282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539" y="2187477"/>
            <a:ext cx="2778605" cy="1937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41168"/>
            <a:ext cx="602932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35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55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19" y="2698998"/>
            <a:ext cx="83820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35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05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22" y="3573016"/>
            <a:ext cx="8318705" cy="867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35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3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3" y="2836540"/>
            <a:ext cx="8437190" cy="2360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36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12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3612294"/>
            <a:ext cx="8587385" cy="102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36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35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32" y="2268456"/>
            <a:ext cx="8429795" cy="380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36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8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78813"/>
            <a:ext cx="8092632" cy="4857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36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32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58" y="2412479"/>
            <a:ext cx="8414240" cy="368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36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90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988840"/>
            <a:ext cx="8014383" cy="2918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42" y="5229201"/>
            <a:ext cx="8749186" cy="68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36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38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99" y="5096197"/>
            <a:ext cx="8784976" cy="121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87" y="2276872"/>
            <a:ext cx="80010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36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2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87" y="2276872"/>
            <a:ext cx="800100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81" y="4869160"/>
            <a:ext cx="65055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36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94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949269"/>
            <a:ext cx="7069670" cy="248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774" y="1906018"/>
            <a:ext cx="1933224" cy="2074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36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8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16" y="1906018"/>
            <a:ext cx="8246967" cy="4951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37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61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38" y="1917824"/>
            <a:ext cx="8422068" cy="4895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37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03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60" y="3691897"/>
            <a:ext cx="8554411" cy="8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37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81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35" y="2711349"/>
            <a:ext cx="2928934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71" y="2857993"/>
            <a:ext cx="5505450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37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1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948" y="2793513"/>
            <a:ext cx="3059260" cy="3083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09" y="2711349"/>
            <a:ext cx="53340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37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3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06018"/>
            <a:ext cx="33528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56" y="2420887"/>
            <a:ext cx="8494660" cy="414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37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51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27" y="2060848"/>
            <a:ext cx="7245650" cy="2605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86" y="4581127"/>
            <a:ext cx="1761983" cy="2266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583" y="6441677"/>
            <a:ext cx="18478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37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92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69" y="1884114"/>
            <a:ext cx="6250483" cy="3310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742" y="5270290"/>
            <a:ext cx="7250013" cy="274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533009"/>
            <a:ext cx="4815011" cy="13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38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59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20" y="2060848"/>
            <a:ext cx="6056219" cy="4615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177" y="5194498"/>
            <a:ext cx="2621734" cy="1446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677" y="1986407"/>
            <a:ext cx="2304256" cy="2598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38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55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91" y="2636911"/>
            <a:ext cx="8509881" cy="348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38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50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87" y="3007449"/>
            <a:ext cx="8470177" cy="201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38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97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57" y="5157192"/>
            <a:ext cx="8778316" cy="119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330" y="1938110"/>
            <a:ext cx="8020655" cy="3084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38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93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85" y="1884114"/>
            <a:ext cx="7956376" cy="287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02" y="5157192"/>
            <a:ext cx="88868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38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54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88" y="1998710"/>
            <a:ext cx="67437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4" y="3100730"/>
            <a:ext cx="8444179" cy="223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39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6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15" y="1884114"/>
            <a:ext cx="41052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27" y="2338911"/>
            <a:ext cx="6468123" cy="27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3" y="5277758"/>
            <a:ext cx="8952192" cy="64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39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15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06" y="2132856"/>
            <a:ext cx="6468123" cy="2718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06" y="5088954"/>
            <a:ext cx="8792666" cy="145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39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82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862" y="1959096"/>
            <a:ext cx="7491454" cy="2478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554" y="6028607"/>
            <a:ext cx="21621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472" y="2996951"/>
            <a:ext cx="1490114" cy="334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39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5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77" y="2564904"/>
            <a:ext cx="8459080" cy="273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40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56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2914429"/>
            <a:ext cx="8531212" cy="242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16" y="1988840"/>
            <a:ext cx="5191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40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48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26" y="3195786"/>
            <a:ext cx="8436992" cy="1929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34" y="2132856"/>
            <a:ext cx="5191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40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20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17" y="1888863"/>
            <a:ext cx="7668344" cy="2238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4" y="4187512"/>
            <a:ext cx="8532338" cy="188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40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76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884114"/>
            <a:ext cx="7034277" cy="497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40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97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78" y="1948111"/>
            <a:ext cx="8476815" cy="435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40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84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40843"/>
            <a:ext cx="6313857" cy="492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085458"/>
            <a:ext cx="1636506" cy="477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41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02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17" y="1884114"/>
            <a:ext cx="6095927" cy="1877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71" y="4131851"/>
            <a:ext cx="6036719" cy="271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56" y="3708507"/>
            <a:ext cx="5867747" cy="465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428" y="2822840"/>
            <a:ext cx="1868881" cy="380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41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77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64" y="3112391"/>
            <a:ext cx="8448034" cy="1909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41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43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03" y="3255538"/>
            <a:ext cx="8366424" cy="1807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41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26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39" y="2846991"/>
            <a:ext cx="8430477" cy="255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41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58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0" y="1994540"/>
            <a:ext cx="8444516" cy="4848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4771"/>
            <a:ext cx="9144000" cy="83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168376" y="1118875"/>
            <a:ext cx="161485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41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23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>
            <a:spLocks/>
          </p:cNvSpPr>
          <p:nvPr/>
        </p:nvSpPr>
        <p:spPr>
          <a:xfrm>
            <a:off x="7307843" y="1132629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42</a:t>
            </a:r>
          </a:p>
        </p:txBody>
      </p:sp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11" y="1898911"/>
            <a:ext cx="18669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05" y="5373216"/>
            <a:ext cx="72294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2217364" cy="249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947418"/>
            <a:ext cx="3459212" cy="345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72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977" y="1947418"/>
            <a:ext cx="3459212" cy="345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30748"/>
            <a:ext cx="8891016" cy="970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307843" y="1132629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42</a:t>
            </a:r>
          </a:p>
        </p:txBody>
      </p:sp>
    </p:spTree>
    <p:extLst>
      <p:ext uri="{BB962C8B-B14F-4D97-AF65-F5344CB8AC3E}">
        <p14:creationId xmlns:p14="http://schemas.microsoft.com/office/powerpoint/2010/main" val="159072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627" y="2063267"/>
            <a:ext cx="1254734" cy="1411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620" y="3645024"/>
            <a:ext cx="1872207" cy="1869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19" y="2031733"/>
            <a:ext cx="6461068" cy="233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21" y="5570537"/>
            <a:ext cx="841057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307843" y="1132629"/>
            <a:ext cx="1789200" cy="46800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42</a:t>
            </a:r>
          </a:p>
        </p:txBody>
      </p:sp>
    </p:spTree>
    <p:extLst>
      <p:ext uri="{BB962C8B-B14F-4D97-AF65-F5344CB8AC3E}">
        <p14:creationId xmlns:p14="http://schemas.microsoft.com/office/powerpoint/2010/main" val="341797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216" y="1898911"/>
            <a:ext cx="6821363" cy="493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43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07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26" y="2171818"/>
            <a:ext cx="6148089" cy="403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5" y="2373773"/>
            <a:ext cx="2310465" cy="3829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43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72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5" y="3270188"/>
            <a:ext cx="8519957" cy="1709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43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30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58" y="2713844"/>
            <a:ext cx="6391275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954" y="3717032"/>
            <a:ext cx="2320306" cy="3036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43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84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85" y="3243647"/>
            <a:ext cx="6210300" cy="176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468" y="2852936"/>
            <a:ext cx="2215501" cy="29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43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00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39" y="3205181"/>
            <a:ext cx="8406671" cy="181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43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19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24" y="1965226"/>
            <a:ext cx="8488448" cy="150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22" y="3603156"/>
            <a:ext cx="4010025" cy="283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940" y="3791496"/>
            <a:ext cx="4126494" cy="265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43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91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210" y="1893638"/>
            <a:ext cx="4779617" cy="4959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25" y="1898911"/>
            <a:ext cx="3730495" cy="29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31" y="2581525"/>
            <a:ext cx="3536046" cy="3397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44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76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7" y="3238820"/>
            <a:ext cx="8351590" cy="176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44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51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75" y="2375886"/>
            <a:ext cx="5068235" cy="170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310" y="2022463"/>
            <a:ext cx="3362491" cy="3207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53" y="5230279"/>
            <a:ext cx="63341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44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03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75" y="2492820"/>
            <a:ext cx="5068235" cy="170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310" y="2022463"/>
            <a:ext cx="3362491" cy="3207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05" y="4479640"/>
            <a:ext cx="4989005" cy="75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77" y="5332412"/>
            <a:ext cx="6870160" cy="1205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44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34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5" y="2775217"/>
            <a:ext cx="5068235" cy="1702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310" y="2022463"/>
            <a:ext cx="3362491" cy="3207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60" y="5315940"/>
            <a:ext cx="8970175" cy="60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397"/>
            <a:ext cx="9144000" cy="82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/>
          </p:cNvSpPr>
          <p:nvPr/>
        </p:nvSpPr>
        <p:spPr>
          <a:xfrm>
            <a:off x="7308304" y="1132629"/>
            <a:ext cx="177305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Ficha </a:t>
            </a:r>
            <a:r>
              <a:rPr lang="pt-PT" sz="2200" dirty="0" smtClean="0">
                <a:solidFill>
                  <a:srgbClr val="348E9A"/>
                </a:solidFill>
                <a:latin typeface="+mj-lt"/>
                <a:cs typeface="Arial" panose="020B0604020202020204" pitchFamily="34" charset="0"/>
              </a:rPr>
              <a:t>44</a:t>
            </a:r>
            <a:endParaRPr lang="pt-PT" sz="2200" dirty="0" smtClean="0">
              <a:solidFill>
                <a:srgbClr val="348E9A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29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6964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80" y="1006599"/>
            <a:ext cx="8399747" cy="5429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94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4744"/>
            <a:ext cx="1331640" cy="94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122809"/>
            <a:ext cx="129614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464" y="1122809"/>
            <a:ext cx="2761982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446" y="1122808"/>
            <a:ext cx="3767554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26965"/>
            <a:ext cx="63055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09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4744"/>
            <a:ext cx="1331640" cy="94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122809"/>
            <a:ext cx="129614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464" y="1122809"/>
            <a:ext cx="2761982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446" y="1122808"/>
            <a:ext cx="3767554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69" y="2099435"/>
            <a:ext cx="3681595" cy="4758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099434"/>
            <a:ext cx="3707301" cy="475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39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4744"/>
            <a:ext cx="1331640" cy="94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122809"/>
            <a:ext cx="129614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464" y="1122809"/>
            <a:ext cx="2761982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446" y="1122808"/>
            <a:ext cx="3767554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37" y="2081517"/>
            <a:ext cx="4119753" cy="4776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8231"/>
            <a:ext cx="3718932" cy="4777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27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4744"/>
            <a:ext cx="1331640" cy="94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122809"/>
            <a:ext cx="129614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464" y="1122809"/>
            <a:ext cx="2761982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446" y="1122808"/>
            <a:ext cx="3767554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48" y="2420888"/>
            <a:ext cx="4980910" cy="230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60" y="6165304"/>
            <a:ext cx="12477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784" y="3140968"/>
            <a:ext cx="3485769" cy="309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73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40" y="1067941"/>
            <a:ext cx="8255731" cy="5464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30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122809"/>
            <a:ext cx="129614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37" y="1122808"/>
            <a:ext cx="4848163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37" y="1116134"/>
            <a:ext cx="1658900" cy="953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22809"/>
            <a:ext cx="1331641" cy="94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" y="2276872"/>
            <a:ext cx="6200775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48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122809"/>
            <a:ext cx="129614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37" y="1122808"/>
            <a:ext cx="4848163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37" y="1116134"/>
            <a:ext cx="1658900" cy="953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22809"/>
            <a:ext cx="1331641" cy="94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2068230"/>
            <a:ext cx="4032449" cy="478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68229"/>
            <a:ext cx="3970904" cy="478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87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122809"/>
            <a:ext cx="129614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37" y="1122808"/>
            <a:ext cx="4848163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37" y="1116134"/>
            <a:ext cx="1658900" cy="953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22809"/>
            <a:ext cx="1331641" cy="94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81" y="2070107"/>
            <a:ext cx="4137112" cy="478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953" y="2070106"/>
            <a:ext cx="3928420" cy="344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610" y="5540821"/>
            <a:ext cx="3971763" cy="1189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15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1" y="1122809"/>
            <a:ext cx="129614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37" y="1122808"/>
            <a:ext cx="4848163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937" y="1116134"/>
            <a:ext cx="1658900" cy="953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22809"/>
            <a:ext cx="1331641" cy="945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98" y="2078088"/>
            <a:ext cx="4144994" cy="477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408" y="2068230"/>
            <a:ext cx="4026768" cy="104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034" y="3356992"/>
            <a:ext cx="12477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539" y="3616772"/>
            <a:ext cx="3653128" cy="3234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469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4" y="1268760"/>
            <a:ext cx="8366323" cy="4964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978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847" y="1122808"/>
            <a:ext cx="4535153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321" y="1120526"/>
            <a:ext cx="1990526" cy="93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9"/>
            <a:ext cx="1241883" cy="947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934" y="2204864"/>
            <a:ext cx="621982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20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847" y="1122808"/>
            <a:ext cx="4535153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321" y="1120526"/>
            <a:ext cx="1990526" cy="93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9"/>
            <a:ext cx="1241883" cy="947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27" y="2058821"/>
            <a:ext cx="4164219" cy="478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48" y="2079666"/>
            <a:ext cx="3987014" cy="1349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785" y="3501008"/>
            <a:ext cx="4040798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4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847" y="1122808"/>
            <a:ext cx="4535153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321" y="1120526"/>
            <a:ext cx="1990526" cy="93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9"/>
            <a:ext cx="1241883" cy="947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66" y="2086850"/>
            <a:ext cx="4217676" cy="3358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96" y="5431085"/>
            <a:ext cx="4090751" cy="142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086850"/>
            <a:ext cx="3929803" cy="4779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238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847" y="1122808"/>
            <a:ext cx="4535153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321" y="1120526"/>
            <a:ext cx="1990526" cy="938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9"/>
            <a:ext cx="1241883" cy="947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3" y="2058821"/>
            <a:ext cx="4273131" cy="4799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313" y="2077499"/>
            <a:ext cx="3995601" cy="80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89843"/>
            <a:ext cx="2532820" cy="354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778" y="2960660"/>
            <a:ext cx="12477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513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65" y="1076325"/>
            <a:ext cx="8232402" cy="540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03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046" y="1122808"/>
            <a:ext cx="4415954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525"/>
            <a:ext cx="1249126" cy="94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30400"/>
            <a:ext cx="2100262" cy="93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348880"/>
            <a:ext cx="6210300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801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046" y="1122808"/>
            <a:ext cx="4415954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525"/>
            <a:ext cx="1249126" cy="94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30400"/>
            <a:ext cx="2100262" cy="93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89681"/>
            <a:ext cx="3672408" cy="476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68230"/>
            <a:ext cx="3850131" cy="478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7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046" y="1122808"/>
            <a:ext cx="4415954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525"/>
            <a:ext cx="1249126" cy="94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30400"/>
            <a:ext cx="2100262" cy="93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8231"/>
            <a:ext cx="3744415" cy="478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70107"/>
            <a:ext cx="3747696" cy="477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667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046" y="1122808"/>
            <a:ext cx="4415954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525"/>
            <a:ext cx="1249126" cy="94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30400"/>
            <a:ext cx="2100262" cy="93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64" y="2100220"/>
            <a:ext cx="3782628" cy="52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85" y="2618445"/>
            <a:ext cx="3934415" cy="4239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278" y="2070106"/>
            <a:ext cx="3802479" cy="3159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3473" y="5949280"/>
            <a:ext cx="12477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49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412776"/>
            <a:ext cx="8117811" cy="475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78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280" y="1122808"/>
            <a:ext cx="3975720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525"/>
            <a:ext cx="1249126" cy="94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20525"/>
            <a:ext cx="2540496" cy="94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1690" y="2187941"/>
            <a:ext cx="5299298" cy="465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12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280" y="1122808"/>
            <a:ext cx="3975720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525"/>
            <a:ext cx="1249126" cy="94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20525"/>
            <a:ext cx="2540496" cy="94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8231"/>
            <a:ext cx="3672408" cy="4803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68231"/>
            <a:ext cx="3672408" cy="4770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0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280" y="1122808"/>
            <a:ext cx="3975720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525"/>
            <a:ext cx="1249126" cy="94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20525"/>
            <a:ext cx="2540496" cy="94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84264"/>
            <a:ext cx="3816424" cy="4773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282" y="2068230"/>
            <a:ext cx="3666842" cy="478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372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280" y="1122808"/>
            <a:ext cx="3975720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0525"/>
            <a:ext cx="1249126" cy="94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120525"/>
            <a:ext cx="2540496" cy="94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79" y="2070107"/>
            <a:ext cx="3816425" cy="1041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052457"/>
            <a:ext cx="3943869" cy="379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70108"/>
            <a:ext cx="3755361" cy="1320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93096"/>
            <a:ext cx="3934792" cy="213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052" y="3797015"/>
            <a:ext cx="12477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58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06" y="1412775"/>
            <a:ext cx="8089034" cy="475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59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400" y="1122808"/>
            <a:ext cx="3857600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9"/>
            <a:ext cx="124188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271" y="1122808"/>
            <a:ext cx="2660129" cy="94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088" y="2204864"/>
            <a:ext cx="6219825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299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400" y="1122808"/>
            <a:ext cx="3857600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9"/>
            <a:ext cx="124188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271" y="1122808"/>
            <a:ext cx="2660129" cy="94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51" y="2079235"/>
            <a:ext cx="3564701" cy="4738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94303"/>
            <a:ext cx="2668148" cy="708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803134"/>
            <a:ext cx="3744416" cy="405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50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400" y="1122808"/>
            <a:ext cx="3857600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9"/>
            <a:ext cx="124188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271" y="1122808"/>
            <a:ext cx="2660129" cy="94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98" y="2075018"/>
            <a:ext cx="3888432" cy="147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46117"/>
            <a:ext cx="3909350" cy="331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584" y="2075821"/>
            <a:ext cx="3811940" cy="3201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585" y="5277565"/>
            <a:ext cx="3811939" cy="1572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412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3" y="1122809"/>
            <a:ext cx="1385901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400" y="1122808"/>
            <a:ext cx="3857600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9"/>
            <a:ext cx="1241883" cy="94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271" y="1122808"/>
            <a:ext cx="2660129" cy="94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" y="2103537"/>
            <a:ext cx="4284686" cy="475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512" y="6572250"/>
            <a:ext cx="12477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805322"/>
            <a:ext cx="2592288" cy="3617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204864"/>
            <a:ext cx="217170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9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6" y="2736059"/>
            <a:ext cx="7594144" cy="3412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659" y="1209690"/>
            <a:ext cx="1404272" cy="140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672" y="4187513"/>
            <a:ext cx="100965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7486" y="757474"/>
            <a:ext cx="2809875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182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313" y="1122808"/>
            <a:ext cx="4665687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45" y="1122807"/>
            <a:ext cx="1410593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0" y="1122807"/>
            <a:ext cx="1223021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979" y="1138114"/>
            <a:ext cx="1443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271" y="1685029"/>
            <a:ext cx="1852042" cy="38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80" y="2335163"/>
            <a:ext cx="8420065" cy="1487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30" y="4120146"/>
            <a:ext cx="2728912" cy="232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4101444"/>
            <a:ext cx="2808312" cy="240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77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313" y="1122808"/>
            <a:ext cx="4665687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45" y="1122807"/>
            <a:ext cx="1410593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0" y="1122807"/>
            <a:ext cx="1223021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979" y="1138114"/>
            <a:ext cx="1443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271" y="1685029"/>
            <a:ext cx="1852042" cy="38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72" y="2533303"/>
            <a:ext cx="48006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72" y="3203788"/>
            <a:ext cx="5767796" cy="143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298479"/>
            <a:ext cx="2966948" cy="2540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01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313" y="1122808"/>
            <a:ext cx="4665687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45" y="1122807"/>
            <a:ext cx="1410593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0" y="1122807"/>
            <a:ext cx="1223021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979" y="1138114"/>
            <a:ext cx="1443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271" y="1685029"/>
            <a:ext cx="1852042" cy="38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26" y="2600402"/>
            <a:ext cx="6339532" cy="155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05064"/>
            <a:ext cx="3240360" cy="266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897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79" y="1193298"/>
            <a:ext cx="41433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488" y="1193298"/>
            <a:ext cx="39147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338" y="1772816"/>
            <a:ext cx="39719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350" y="3264303"/>
            <a:ext cx="3511104" cy="3607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299" y="2691462"/>
            <a:ext cx="2487485" cy="416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5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22" y="1122808"/>
            <a:ext cx="4517678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0" y="1122807"/>
            <a:ext cx="1223021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7"/>
            <a:ext cx="1403250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935" y="1279114"/>
            <a:ext cx="1957387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360" y="1596457"/>
            <a:ext cx="1985962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61" y="3519093"/>
            <a:ext cx="5466185" cy="1336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56" y="2244343"/>
            <a:ext cx="53530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8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900" y="2377710"/>
            <a:ext cx="2949491" cy="1915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33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22" y="1122808"/>
            <a:ext cx="4517678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0" y="1122807"/>
            <a:ext cx="1223021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7"/>
            <a:ext cx="1403250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935" y="1279114"/>
            <a:ext cx="1957387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360" y="1596457"/>
            <a:ext cx="1985962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77976"/>
            <a:ext cx="5353050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704" y="2099823"/>
            <a:ext cx="2952328" cy="18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54" y="3140968"/>
            <a:ext cx="519112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87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22" y="1122808"/>
            <a:ext cx="4517678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0" y="1122807"/>
            <a:ext cx="1223021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7"/>
            <a:ext cx="1403250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935" y="1279114"/>
            <a:ext cx="1957387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360" y="1596457"/>
            <a:ext cx="1985962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70107"/>
            <a:ext cx="53911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86" y="3020700"/>
            <a:ext cx="520065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975" y="2593864"/>
            <a:ext cx="2996852" cy="196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41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22" y="1122808"/>
            <a:ext cx="4517678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0" y="1122807"/>
            <a:ext cx="1223021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7"/>
            <a:ext cx="1403250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935" y="1279114"/>
            <a:ext cx="1957387" cy="23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360" y="1596457"/>
            <a:ext cx="1985962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099705"/>
            <a:ext cx="53244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868910"/>
            <a:ext cx="45720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052" y="2365636"/>
            <a:ext cx="3939328" cy="2431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58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50" y="1340768"/>
            <a:ext cx="8496944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66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22" y="1122808"/>
            <a:ext cx="4517678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4" y="1122807"/>
            <a:ext cx="1384388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7973"/>
            <a:ext cx="5631563" cy="4567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8"/>
            <a:ext cx="1241883" cy="955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272" y="1122807"/>
            <a:ext cx="2000050" cy="94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95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22" y="1122808"/>
            <a:ext cx="4517678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36427"/>
            <a:ext cx="5687220" cy="2630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766642"/>
            <a:ext cx="46196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517232"/>
            <a:ext cx="5219700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8"/>
            <a:ext cx="1241883" cy="955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4" y="1122807"/>
            <a:ext cx="1384388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272" y="1122807"/>
            <a:ext cx="2000050" cy="94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038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322" y="1122808"/>
            <a:ext cx="4517678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2492896"/>
            <a:ext cx="8469305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272" y="1122807"/>
            <a:ext cx="2000050" cy="94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884" y="1122807"/>
            <a:ext cx="1384388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8"/>
            <a:ext cx="1241883" cy="955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162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51" y="1122808"/>
            <a:ext cx="5340449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2807"/>
            <a:ext cx="1403250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1" y="1122809"/>
            <a:ext cx="2400300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54" y="3068960"/>
            <a:ext cx="17811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22" y="4005064"/>
            <a:ext cx="85153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11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51" y="1122808"/>
            <a:ext cx="5340449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2807"/>
            <a:ext cx="1403250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1" y="1122809"/>
            <a:ext cx="2400300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54" y="3068960"/>
            <a:ext cx="17811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90" y="3845619"/>
            <a:ext cx="8543918" cy="51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71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51" y="1122808"/>
            <a:ext cx="5340449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2807"/>
            <a:ext cx="1403250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1" y="1122809"/>
            <a:ext cx="2400300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54" y="3068960"/>
            <a:ext cx="17811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06" y="3853232"/>
            <a:ext cx="8441721" cy="56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58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51" y="1122808"/>
            <a:ext cx="5340449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2807"/>
            <a:ext cx="1403250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1" y="1122809"/>
            <a:ext cx="2400300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54" y="3068960"/>
            <a:ext cx="17811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80" y="4005064"/>
            <a:ext cx="85915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62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51" y="1122808"/>
            <a:ext cx="5340449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2807"/>
            <a:ext cx="1403250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1" y="1122809"/>
            <a:ext cx="2400300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54" y="3068960"/>
            <a:ext cx="17811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3891532"/>
            <a:ext cx="8457861" cy="59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951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51" y="1122808"/>
            <a:ext cx="5340449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2807"/>
            <a:ext cx="1403250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1" y="1122809"/>
            <a:ext cx="2400300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26" y="3140968"/>
            <a:ext cx="17716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77950"/>
            <a:ext cx="815602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307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51" y="1122808"/>
            <a:ext cx="5340449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22807"/>
            <a:ext cx="1403250" cy="955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1" y="1122809"/>
            <a:ext cx="2400300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26" y="3140968"/>
            <a:ext cx="17716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15147"/>
            <a:ext cx="7419975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844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51" y="1122808"/>
            <a:ext cx="5340449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1" y="1122809"/>
            <a:ext cx="2400300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9"/>
            <a:ext cx="1403251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038" y="2988915"/>
            <a:ext cx="18764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42" y="3767467"/>
            <a:ext cx="8566534" cy="71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42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evron 2">
            <a:hlinkClick r:id="" action="ppaction://hlinkshowjump?jump=nextslide"/>
          </p:cNvPr>
          <p:cNvSpPr/>
          <p:nvPr/>
        </p:nvSpPr>
        <p:spPr>
          <a:xfrm>
            <a:off x="8820472" y="3289843"/>
            <a:ext cx="260884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51" y="1122808"/>
            <a:ext cx="5340449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1" y="1122809"/>
            <a:ext cx="2400300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9"/>
            <a:ext cx="1403251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63" y="3028950"/>
            <a:ext cx="1857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5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8" y="3775835"/>
            <a:ext cx="8543763" cy="726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758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hevron 10">
            <a:hlinkClick r:id="" action="ppaction://hlinkshowjump?jump=previousslide"/>
          </p:cNvPr>
          <p:cNvSpPr/>
          <p:nvPr/>
        </p:nvSpPr>
        <p:spPr>
          <a:xfrm flipH="1">
            <a:off x="35496" y="3227040"/>
            <a:ext cx="241213" cy="1795341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551" y="1122808"/>
            <a:ext cx="5340449" cy="94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51" y="1122809"/>
            <a:ext cx="2400300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809"/>
            <a:ext cx="1403251" cy="955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1" y="3042193"/>
            <a:ext cx="17907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9" y="3862697"/>
            <a:ext cx="8543763" cy="481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9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4241</TotalTime>
  <Words>410</Words>
  <Application>Microsoft Office PowerPoint</Application>
  <PresentationFormat>On-screen Show (4:3)</PresentationFormat>
  <Paragraphs>206</Paragraphs>
  <Slides>254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254</vt:i4>
      </vt:variant>
    </vt:vector>
  </HeadingPairs>
  <TitlesOfParts>
    <vt:vector size="255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 romanos entra imagem do IR sem rotas nem produtos. Entra legionário</dc:title>
  <dc:creator>PC</dc:creator>
  <cp:lastModifiedBy>Sérgio Carlos Ferreira</cp:lastModifiedBy>
  <cp:revision>180</cp:revision>
  <dcterms:created xsi:type="dcterms:W3CDTF">2016-02-11T12:09:46Z</dcterms:created>
  <dcterms:modified xsi:type="dcterms:W3CDTF">2016-11-11T12:22:23Z</dcterms:modified>
</cp:coreProperties>
</file>