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20" r:id="rId2"/>
  </p:sldMasterIdLst>
  <p:notesMasterIdLst>
    <p:notesMasterId r:id="rId16"/>
  </p:notesMasterIdLst>
  <p:handoutMasterIdLst>
    <p:handoutMasterId r:id="rId17"/>
  </p:handoutMasterIdLst>
  <p:sldIdLst>
    <p:sldId id="333" r:id="rId3"/>
    <p:sldId id="334" r:id="rId4"/>
    <p:sldId id="335" r:id="rId5"/>
    <p:sldId id="336" r:id="rId6"/>
    <p:sldId id="337" r:id="rId7"/>
    <p:sldId id="338" r:id="rId8"/>
    <p:sldId id="339" r:id="rId9"/>
    <p:sldId id="340" r:id="rId10"/>
    <p:sldId id="341" r:id="rId11"/>
    <p:sldId id="342" r:id="rId12"/>
    <p:sldId id="343" r:id="rId13"/>
    <p:sldId id="344" r:id="rId14"/>
    <p:sldId id="345" r:id="rId15"/>
  </p:sldIdLst>
  <p:sldSz cx="9144000" cy="6858000" type="screen4x3"/>
  <p:notesSz cx="6985000" cy="9271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6" userDrawn="1">
          <p15:clr>
            <a:srgbClr val="A4A3A4"/>
          </p15:clr>
        </p15:guide>
        <p15:guide id="2" pos="65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2D2"/>
    <a:srgbClr val="E35200"/>
    <a:srgbClr val="FFFF00"/>
    <a:srgbClr val="D6D400"/>
    <a:srgbClr val="E7E200"/>
    <a:srgbClr val="33CC33"/>
    <a:srgbClr val="E9E7E3"/>
    <a:srgbClr val="D6EEF5"/>
    <a:srgbClr val="BCE2EE"/>
    <a:srgbClr val="B7D6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9C2B17-F3CD-4AC3-8505-A7D5F81CC789}" v="168" dt="2019-01-24T12:28:18.3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03" autoAdjust="0"/>
    <p:restoredTop sz="94640"/>
  </p:normalViewPr>
  <p:slideViewPr>
    <p:cSldViewPr>
      <p:cViewPr varScale="1">
        <p:scale>
          <a:sx n="100" d="100"/>
          <a:sy n="100" d="100"/>
        </p:scale>
        <p:origin x="216" y="90"/>
      </p:cViewPr>
      <p:guideLst>
        <p:guide orient="horz" pos="436"/>
        <p:guide pos="65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31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ílvia Filipa Machado" userId="ce4cc3bc-ade5-4568-8744-9870c92aaf17" providerId="ADAL" clId="{F49C2B17-F3CD-4AC3-8505-A7D5F81CC789}"/>
    <pc:docChg chg="undo custSel modSld">
      <pc:chgData name="Sílvia Filipa Machado" userId="ce4cc3bc-ade5-4568-8744-9870c92aaf17" providerId="ADAL" clId="{F49C2B17-F3CD-4AC3-8505-A7D5F81CC789}" dt="2019-01-24T12:28:18.335" v="190"/>
      <pc:docMkLst>
        <pc:docMk/>
      </pc:docMkLst>
      <pc:sldChg chg="modSp">
        <pc:chgData name="Sílvia Filipa Machado" userId="ce4cc3bc-ade5-4568-8744-9870c92aaf17" providerId="ADAL" clId="{F49C2B17-F3CD-4AC3-8505-A7D5F81CC789}" dt="2019-01-24T12:07:14.190" v="0" actId="20577"/>
        <pc:sldMkLst>
          <pc:docMk/>
          <pc:sldMk cId="2121137932" sldId="333"/>
        </pc:sldMkLst>
        <pc:spChg chg="mod">
          <ac:chgData name="Sílvia Filipa Machado" userId="ce4cc3bc-ade5-4568-8744-9870c92aaf17" providerId="ADAL" clId="{F49C2B17-F3CD-4AC3-8505-A7D5F81CC789}" dt="2019-01-24T12:07:14.190" v="0" actId="20577"/>
          <ac:spMkLst>
            <pc:docMk/>
            <pc:sldMk cId="2121137932" sldId="333"/>
            <ac:spMk id="3" creationId="{00000000-0000-0000-0000-000000000000}"/>
          </ac:spMkLst>
        </pc:spChg>
      </pc:sldChg>
      <pc:sldChg chg="modSp">
        <pc:chgData name="Sílvia Filipa Machado" userId="ce4cc3bc-ade5-4568-8744-9870c92aaf17" providerId="ADAL" clId="{F49C2B17-F3CD-4AC3-8505-A7D5F81CC789}" dt="2019-01-24T12:22:27.368" v="175" actId="6549"/>
        <pc:sldMkLst>
          <pc:docMk/>
          <pc:sldMk cId="1354383586" sldId="334"/>
        </pc:sldMkLst>
        <pc:spChg chg="mod">
          <ac:chgData name="Sílvia Filipa Machado" userId="ce4cc3bc-ade5-4568-8744-9870c92aaf17" providerId="ADAL" clId="{F49C2B17-F3CD-4AC3-8505-A7D5F81CC789}" dt="2019-01-24T12:22:27.368" v="175" actId="6549"/>
          <ac:spMkLst>
            <pc:docMk/>
            <pc:sldMk cId="1354383586" sldId="334"/>
            <ac:spMk id="2" creationId="{00000000-0000-0000-0000-000000000000}"/>
          </ac:spMkLst>
        </pc:spChg>
        <pc:spChg chg="mod">
          <ac:chgData name="Sílvia Filipa Machado" userId="ce4cc3bc-ade5-4568-8744-9870c92aaf17" providerId="ADAL" clId="{F49C2B17-F3CD-4AC3-8505-A7D5F81CC789}" dt="2019-01-24T12:09:41.964" v="4" actId="20577"/>
          <ac:spMkLst>
            <pc:docMk/>
            <pc:sldMk cId="1354383586" sldId="334"/>
            <ac:spMk id="3" creationId="{00000000-0000-0000-0000-000000000000}"/>
          </ac:spMkLst>
        </pc:spChg>
      </pc:sldChg>
      <pc:sldChg chg="modSp">
        <pc:chgData name="Sílvia Filipa Machado" userId="ce4cc3bc-ade5-4568-8744-9870c92aaf17" providerId="ADAL" clId="{F49C2B17-F3CD-4AC3-8505-A7D5F81CC789}" dt="2019-01-24T12:22:29.681" v="176" actId="6549"/>
        <pc:sldMkLst>
          <pc:docMk/>
          <pc:sldMk cId="3855125997" sldId="335"/>
        </pc:sldMkLst>
        <pc:spChg chg="mod">
          <ac:chgData name="Sílvia Filipa Machado" userId="ce4cc3bc-ade5-4568-8744-9870c92aaf17" providerId="ADAL" clId="{F49C2B17-F3CD-4AC3-8505-A7D5F81CC789}" dt="2019-01-24T12:22:29.681" v="176" actId="6549"/>
          <ac:spMkLst>
            <pc:docMk/>
            <pc:sldMk cId="3855125997" sldId="335"/>
            <ac:spMk id="2" creationId="{00000000-0000-0000-0000-000000000000}"/>
          </ac:spMkLst>
        </pc:spChg>
        <pc:spChg chg="mod">
          <ac:chgData name="Sílvia Filipa Machado" userId="ce4cc3bc-ade5-4568-8744-9870c92aaf17" providerId="ADAL" clId="{F49C2B17-F3CD-4AC3-8505-A7D5F81CC789}" dt="2019-01-24T12:10:28.800" v="39" actId="20577"/>
          <ac:spMkLst>
            <pc:docMk/>
            <pc:sldMk cId="3855125997" sldId="335"/>
            <ac:spMk id="3" creationId="{00000000-0000-0000-0000-000000000000}"/>
          </ac:spMkLst>
        </pc:spChg>
      </pc:sldChg>
      <pc:sldChg chg="modSp modAnim">
        <pc:chgData name="Sílvia Filipa Machado" userId="ce4cc3bc-ade5-4568-8744-9870c92aaf17" providerId="ADAL" clId="{F49C2B17-F3CD-4AC3-8505-A7D5F81CC789}" dt="2019-01-24T12:22:32.165" v="177" actId="6549"/>
        <pc:sldMkLst>
          <pc:docMk/>
          <pc:sldMk cId="900519591" sldId="336"/>
        </pc:sldMkLst>
        <pc:spChg chg="mod">
          <ac:chgData name="Sílvia Filipa Machado" userId="ce4cc3bc-ade5-4568-8744-9870c92aaf17" providerId="ADAL" clId="{F49C2B17-F3CD-4AC3-8505-A7D5F81CC789}" dt="2019-01-24T12:22:32.165" v="177" actId="6549"/>
          <ac:spMkLst>
            <pc:docMk/>
            <pc:sldMk cId="900519591" sldId="336"/>
            <ac:spMk id="2" creationId="{00000000-0000-0000-0000-000000000000}"/>
          </ac:spMkLst>
        </pc:spChg>
        <pc:spChg chg="mod">
          <ac:chgData name="Sílvia Filipa Machado" userId="ce4cc3bc-ade5-4568-8744-9870c92aaf17" providerId="ADAL" clId="{F49C2B17-F3CD-4AC3-8505-A7D5F81CC789}" dt="2019-01-24T12:11:39.265" v="47"/>
          <ac:spMkLst>
            <pc:docMk/>
            <pc:sldMk cId="900519591" sldId="336"/>
            <ac:spMk id="3" creationId="{00000000-0000-0000-0000-000000000000}"/>
          </ac:spMkLst>
        </pc:spChg>
        <pc:spChg chg="mod">
          <ac:chgData name="Sílvia Filipa Machado" userId="ce4cc3bc-ade5-4568-8744-9870c92aaf17" providerId="ADAL" clId="{F49C2B17-F3CD-4AC3-8505-A7D5F81CC789}" dt="2019-01-24T12:11:42.047" v="48"/>
          <ac:spMkLst>
            <pc:docMk/>
            <pc:sldMk cId="900519591" sldId="336"/>
            <ac:spMk id="6" creationId="{00000000-0000-0000-0000-000000000000}"/>
          </ac:spMkLst>
        </pc:spChg>
      </pc:sldChg>
      <pc:sldChg chg="addSp modSp modAnim">
        <pc:chgData name="Sílvia Filipa Machado" userId="ce4cc3bc-ade5-4568-8744-9870c92aaf17" providerId="ADAL" clId="{F49C2B17-F3CD-4AC3-8505-A7D5F81CC789}" dt="2019-01-24T12:24:59.359" v="185" actId="6549"/>
        <pc:sldMkLst>
          <pc:docMk/>
          <pc:sldMk cId="4063288731" sldId="337"/>
        </pc:sldMkLst>
        <pc:spChg chg="mod">
          <ac:chgData name="Sílvia Filipa Machado" userId="ce4cc3bc-ade5-4568-8744-9870c92aaf17" providerId="ADAL" clId="{F49C2B17-F3CD-4AC3-8505-A7D5F81CC789}" dt="2019-01-24T12:24:59.359" v="185" actId="6549"/>
          <ac:spMkLst>
            <pc:docMk/>
            <pc:sldMk cId="4063288731" sldId="337"/>
            <ac:spMk id="2" creationId="{00000000-0000-0000-0000-000000000000}"/>
          </ac:spMkLst>
        </pc:spChg>
        <pc:spChg chg="mod">
          <ac:chgData name="Sílvia Filipa Machado" userId="ce4cc3bc-ade5-4568-8744-9870c92aaf17" providerId="ADAL" clId="{F49C2B17-F3CD-4AC3-8505-A7D5F81CC789}" dt="2019-01-24T12:12:47.090" v="65" actId="20577"/>
          <ac:spMkLst>
            <pc:docMk/>
            <pc:sldMk cId="4063288731" sldId="337"/>
            <ac:spMk id="3" creationId="{00000000-0000-0000-0000-000000000000}"/>
          </ac:spMkLst>
        </pc:spChg>
        <pc:spChg chg="add mod">
          <ac:chgData name="Sílvia Filipa Machado" userId="ce4cc3bc-ade5-4568-8744-9870c92aaf17" providerId="ADAL" clId="{F49C2B17-F3CD-4AC3-8505-A7D5F81CC789}" dt="2019-01-24T12:13:34.614" v="90" actId="20577"/>
          <ac:spMkLst>
            <pc:docMk/>
            <pc:sldMk cId="4063288731" sldId="337"/>
            <ac:spMk id="6" creationId="{B9EA9A9B-8688-45B3-8D4B-958DD1A96C83}"/>
          </ac:spMkLst>
        </pc:spChg>
      </pc:sldChg>
      <pc:sldChg chg="modSp modAnim">
        <pc:chgData name="Sílvia Filipa Machado" userId="ce4cc3bc-ade5-4568-8744-9870c92aaf17" providerId="ADAL" clId="{F49C2B17-F3CD-4AC3-8505-A7D5F81CC789}" dt="2019-01-24T12:24:39.795" v="184" actId="20577"/>
        <pc:sldMkLst>
          <pc:docMk/>
          <pc:sldMk cId="3195486071" sldId="338"/>
        </pc:sldMkLst>
        <pc:spChg chg="mod">
          <ac:chgData name="Sílvia Filipa Machado" userId="ce4cc3bc-ade5-4568-8744-9870c92aaf17" providerId="ADAL" clId="{F49C2B17-F3CD-4AC3-8505-A7D5F81CC789}" dt="2019-01-24T12:24:39.795" v="184" actId="20577"/>
          <ac:spMkLst>
            <pc:docMk/>
            <pc:sldMk cId="3195486071" sldId="338"/>
            <ac:spMk id="2" creationId="{00000000-0000-0000-0000-000000000000}"/>
          </ac:spMkLst>
        </pc:spChg>
        <pc:spChg chg="mod">
          <ac:chgData name="Sílvia Filipa Machado" userId="ce4cc3bc-ade5-4568-8744-9870c92aaf17" providerId="ADAL" clId="{F49C2B17-F3CD-4AC3-8505-A7D5F81CC789}" dt="2019-01-24T12:14:35.312" v="101" actId="113"/>
          <ac:spMkLst>
            <pc:docMk/>
            <pc:sldMk cId="3195486071" sldId="338"/>
            <ac:spMk id="3" creationId="{00000000-0000-0000-0000-000000000000}"/>
          </ac:spMkLst>
        </pc:spChg>
      </pc:sldChg>
      <pc:sldChg chg="addSp delSp modSp modAnim">
        <pc:chgData name="Sílvia Filipa Machado" userId="ce4cc3bc-ade5-4568-8744-9870c92aaf17" providerId="ADAL" clId="{F49C2B17-F3CD-4AC3-8505-A7D5F81CC789}" dt="2019-01-24T12:22:35.072" v="178" actId="6549"/>
        <pc:sldMkLst>
          <pc:docMk/>
          <pc:sldMk cId="2696104783" sldId="339"/>
        </pc:sldMkLst>
        <pc:spChg chg="mod">
          <ac:chgData name="Sílvia Filipa Machado" userId="ce4cc3bc-ade5-4568-8744-9870c92aaf17" providerId="ADAL" clId="{F49C2B17-F3CD-4AC3-8505-A7D5F81CC789}" dt="2019-01-24T12:22:35.072" v="178" actId="6549"/>
          <ac:spMkLst>
            <pc:docMk/>
            <pc:sldMk cId="2696104783" sldId="339"/>
            <ac:spMk id="2" creationId="{00000000-0000-0000-0000-000000000000}"/>
          </ac:spMkLst>
        </pc:spChg>
        <pc:spChg chg="mod">
          <ac:chgData name="Sílvia Filipa Machado" userId="ce4cc3bc-ade5-4568-8744-9870c92aaf17" providerId="ADAL" clId="{F49C2B17-F3CD-4AC3-8505-A7D5F81CC789}" dt="2019-01-24T12:17:16.372" v="119" actId="179"/>
          <ac:spMkLst>
            <pc:docMk/>
            <pc:sldMk cId="2696104783" sldId="339"/>
            <ac:spMk id="3" creationId="{00000000-0000-0000-0000-000000000000}"/>
          </ac:spMkLst>
        </pc:spChg>
        <pc:spChg chg="add del mod">
          <ac:chgData name="Sílvia Filipa Machado" userId="ce4cc3bc-ade5-4568-8744-9870c92aaf17" providerId="ADAL" clId="{F49C2B17-F3CD-4AC3-8505-A7D5F81CC789}" dt="2019-01-24T12:16:24.866" v="113" actId="478"/>
          <ac:spMkLst>
            <pc:docMk/>
            <pc:sldMk cId="2696104783" sldId="339"/>
            <ac:spMk id="4" creationId="{A0EA8D2E-5749-4A08-8F42-D65436879C02}"/>
          </ac:spMkLst>
        </pc:spChg>
      </pc:sldChg>
      <pc:sldChg chg="modSp">
        <pc:chgData name="Sílvia Filipa Machado" userId="ce4cc3bc-ade5-4568-8744-9870c92aaf17" providerId="ADAL" clId="{F49C2B17-F3CD-4AC3-8505-A7D5F81CC789}" dt="2019-01-24T12:22:38.338" v="179" actId="20577"/>
        <pc:sldMkLst>
          <pc:docMk/>
          <pc:sldMk cId="423925403" sldId="340"/>
        </pc:sldMkLst>
        <pc:spChg chg="mod">
          <ac:chgData name="Sílvia Filipa Machado" userId="ce4cc3bc-ade5-4568-8744-9870c92aaf17" providerId="ADAL" clId="{F49C2B17-F3CD-4AC3-8505-A7D5F81CC789}" dt="2019-01-24T12:22:38.338" v="179" actId="20577"/>
          <ac:spMkLst>
            <pc:docMk/>
            <pc:sldMk cId="423925403" sldId="340"/>
            <ac:spMk id="2" creationId="{00000000-0000-0000-0000-000000000000}"/>
          </ac:spMkLst>
        </pc:spChg>
        <pc:spChg chg="mod">
          <ac:chgData name="Sílvia Filipa Machado" userId="ce4cc3bc-ade5-4568-8744-9870c92aaf17" providerId="ADAL" clId="{F49C2B17-F3CD-4AC3-8505-A7D5F81CC789}" dt="2019-01-24T12:17:46.547" v="123" actId="20577"/>
          <ac:spMkLst>
            <pc:docMk/>
            <pc:sldMk cId="423925403" sldId="340"/>
            <ac:spMk id="3" creationId="{00000000-0000-0000-0000-000000000000}"/>
          </ac:spMkLst>
        </pc:spChg>
        <pc:spChg chg="mod">
          <ac:chgData name="Sílvia Filipa Machado" userId="ce4cc3bc-ade5-4568-8744-9870c92aaf17" providerId="ADAL" clId="{F49C2B17-F3CD-4AC3-8505-A7D5F81CC789}" dt="2019-01-24T12:18:03.471" v="132" actId="113"/>
          <ac:spMkLst>
            <pc:docMk/>
            <pc:sldMk cId="423925403" sldId="340"/>
            <ac:spMk id="6" creationId="{00000000-0000-0000-0000-000000000000}"/>
          </ac:spMkLst>
        </pc:spChg>
      </pc:sldChg>
      <pc:sldChg chg="modSp modAnim">
        <pc:chgData name="Sílvia Filipa Machado" userId="ce4cc3bc-ade5-4568-8744-9870c92aaf17" providerId="ADAL" clId="{F49C2B17-F3CD-4AC3-8505-A7D5F81CC789}" dt="2019-01-24T12:26:17.236" v="188" actId="20577"/>
        <pc:sldMkLst>
          <pc:docMk/>
          <pc:sldMk cId="3544931739" sldId="341"/>
        </pc:sldMkLst>
        <pc:spChg chg="mod">
          <ac:chgData name="Sílvia Filipa Machado" userId="ce4cc3bc-ade5-4568-8744-9870c92aaf17" providerId="ADAL" clId="{F49C2B17-F3CD-4AC3-8505-A7D5F81CC789}" dt="2019-01-24T12:22:41.728" v="180" actId="6549"/>
          <ac:spMkLst>
            <pc:docMk/>
            <pc:sldMk cId="3544931739" sldId="341"/>
            <ac:spMk id="2" creationId="{00000000-0000-0000-0000-000000000000}"/>
          </ac:spMkLst>
        </pc:spChg>
        <pc:spChg chg="mod">
          <ac:chgData name="Sílvia Filipa Machado" userId="ce4cc3bc-ade5-4568-8744-9870c92aaf17" providerId="ADAL" clId="{F49C2B17-F3CD-4AC3-8505-A7D5F81CC789}" dt="2019-01-24T12:26:17.236" v="188" actId="20577"/>
          <ac:spMkLst>
            <pc:docMk/>
            <pc:sldMk cId="3544931739" sldId="341"/>
            <ac:spMk id="3" creationId="{00000000-0000-0000-0000-000000000000}"/>
          </ac:spMkLst>
        </pc:spChg>
      </pc:sldChg>
      <pc:sldChg chg="modSp modAnim">
        <pc:chgData name="Sílvia Filipa Machado" userId="ce4cc3bc-ade5-4568-8744-9870c92aaf17" providerId="ADAL" clId="{F49C2B17-F3CD-4AC3-8505-A7D5F81CC789}" dt="2019-01-24T12:25:07.859" v="186" actId="6549"/>
        <pc:sldMkLst>
          <pc:docMk/>
          <pc:sldMk cId="1928593065" sldId="342"/>
        </pc:sldMkLst>
        <pc:spChg chg="mod">
          <ac:chgData name="Sílvia Filipa Machado" userId="ce4cc3bc-ade5-4568-8744-9870c92aaf17" providerId="ADAL" clId="{F49C2B17-F3CD-4AC3-8505-A7D5F81CC789}" dt="2019-01-24T12:25:07.859" v="186" actId="6549"/>
          <ac:spMkLst>
            <pc:docMk/>
            <pc:sldMk cId="1928593065" sldId="342"/>
            <ac:spMk id="2" creationId="{00000000-0000-0000-0000-000000000000}"/>
          </ac:spMkLst>
        </pc:spChg>
        <pc:spChg chg="mod">
          <ac:chgData name="Sílvia Filipa Machado" userId="ce4cc3bc-ade5-4568-8744-9870c92aaf17" providerId="ADAL" clId="{F49C2B17-F3CD-4AC3-8505-A7D5F81CC789}" dt="2019-01-24T12:19:20.339" v="139" actId="14100"/>
          <ac:spMkLst>
            <pc:docMk/>
            <pc:sldMk cId="1928593065" sldId="342"/>
            <ac:spMk id="3" creationId="{00000000-0000-0000-0000-000000000000}"/>
          </ac:spMkLst>
        </pc:spChg>
      </pc:sldChg>
      <pc:sldChg chg="modSp">
        <pc:chgData name="Sílvia Filipa Machado" userId="ce4cc3bc-ade5-4568-8744-9870c92aaf17" providerId="ADAL" clId="{F49C2B17-F3CD-4AC3-8505-A7D5F81CC789}" dt="2019-01-24T12:22:44.432" v="181" actId="6549"/>
        <pc:sldMkLst>
          <pc:docMk/>
          <pc:sldMk cId="3523269885" sldId="343"/>
        </pc:sldMkLst>
        <pc:spChg chg="mod">
          <ac:chgData name="Sílvia Filipa Machado" userId="ce4cc3bc-ade5-4568-8744-9870c92aaf17" providerId="ADAL" clId="{F49C2B17-F3CD-4AC3-8505-A7D5F81CC789}" dt="2019-01-24T12:22:44.432" v="181" actId="6549"/>
          <ac:spMkLst>
            <pc:docMk/>
            <pc:sldMk cId="3523269885" sldId="343"/>
            <ac:spMk id="2" creationId="{00000000-0000-0000-0000-000000000000}"/>
          </ac:spMkLst>
        </pc:spChg>
        <pc:spChg chg="mod">
          <ac:chgData name="Sílvia Filipa Machado" userId="ce4cc3bc-ade5-4568-8744-9870c92aaf17" providerId="ADAL" clId="{F49C2B17-F3CD-4AC3-8505-A7D5F81CC789}" dt="2019-01-24T12:19:53.639" v="161" actId="20577"/>
          <ac:spMkLst>
            <pc:docMk/>
            <pc:sldMk cId="3523269885" sldId="343"/>
            <ac:spMk id="3" creationId="{00000000-0000-0000-0000-000000000000}"/>
          </ac:spMkLst>
        </pc:spChg>
      </pc:sldChg>
      <pc:sldChg chg="modSp modAnim">
        <pc:chgData name="Sílvia Filipa Machado" userId="ce4cc3bc-ade5-4568-8744-9870c92aaf17" providerId="ADAL" clId="{F49C2B17-F3CD-4AC3-8505-A7D5F81CC789}" dt="2019-01-24T12:28:11.912" v="189"/>
        <pc:sldMkLst>
          <pc:docMk/>
          <pc:sldMk cId="39381574" sldId="344"/>
        </pc:sldMkLst>
        <pc:spChg chg="mod">
          <ac:chgData name="Sílvia Filipa Machado" userId="ce4cc3bc-ade5-4568-8744-9870c92aaf17" providerId="ADAL" clId="{F49C2B17-F3CD-4AC3-8505-A7D5F81CC789}" dt="2019-01-24T12:22:47.526" v="182" actId="6549"/>
          <ac:spMkLst>
            <pc:docMk/>
            <pc:sldMk cId="39381574" sldId="344"/>
            <ac:spMk id="2" creationId="{00000000-0000-0000-0000-000000000000}"/>
          </ac:spMkLst>
        </pc:spChg>
        <pc:spChg chg="mod">
          <ac:chgData name="Sílvia Filipa Machado" userId="ce4cc3bc-ade5-4568-8744-9870c92aaf17" providerId="ADAL" clId="{F49C2B17-F3CD-4AC3-8505-A7D5F81CC789}" dt="2019-01-24T12:21:44.037" v="172" actId="255"/>
          <ac:spMkLst>
            <pc:docMk/>
            <pc:sldMk cId="39381574" sldId="344"/>
            <ac:spMk id="4" creationId="{00000000-0000-0000-0000-000000000000}"/>
          </ac:spMkLst>
        </pc:spChg>
      </pc:sldChg>
      <pc:sldChg chg="modSp modAnim">
        <pc:chgData name="Sílvia Filipa Machado" userId="ce4cc3bc-ade5-4568-8744-9870c92aaf17" providerId="ADAL" clId="{F49C2B17-F3CD-4AC3-8505-A7D5F81CC789}" dt="2019-01-24T12:28:18.335" v="190"/>
        <pc:sldMkLst>
          <pc:docMk/>
          <pc:sldMk cId="1339220007" sldId="345"/>
        </pc:sldMkLst>
        <pc:spChg chg="mod">
          <ac:chgData name="Sílvia Filipa Machado" userId="ce4cc3bc-ade5-4568-8744-9870c92aaf17" providerId="ADAL" clId="{F49C2B17-F3CD-4AC3-8505-A7D5F81CC789}" dt="2019-01-24T12:22:49.995" v="183" actId="6549"/>
          <ac:spMkLst>
            <pc:docMk/>
            <pc:sldMk cId="1339220007" sldId="345"/>
            <ac:spMk id="2" creationId="{00000000-0000-0000-0000-000000000000}"/>
          </ac:spMkLst>
        </pc:spChg>
        <pc:spChg chg="mod">
          <ac:chgData name="Sílvia Filipa Machado" userId="ce4cc3bc-ade5-4568-8744-9870c92aaf17" providerId="ADAL" clId="{F49C2B17-F3CD-4AC3-8505-A7D5F81CC789}" dt="2019-01-24T12:21:55.131" v="174" actId="255"/>
          <ac:spMkLst>
            <pc:docMk/>
            <pc:sldMk cId="1339220007" sldId="345"/>
            <ac:spMk id="4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27042" cy="463046"/>
          </a:xfrm>
          <a:prstGeom prst="rect">
            <a:avLst/>
          </a:prstGeom>
        </p:spPr>
        <p:txBody>
          <a:bodyPr vert="horz" lIns="88088" tIns="44043" rIns="88088" bIns="44043" rtlCol="0"/>
          <a:lstStyle>
            <a:lvl1pPr algn="l">
              <a:defRPr sz="11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398" y="2"/>
            <a:ext cx="3027042" cy="463046"/>
          </a:xfrm>
          <a:prstGeom prst="rect">
            <a:avLst/>
          </a:prstGeom>
        </p:spPr>
        <p:txBody>
          <a:bodyPr vert="horz" lIns="88088" tIns="44043" rIns="88088" bIns="44043" rtlCol="0"/>
          <a:lstStyle>
            <a:lvl1pPr algn="r">
              <a:defRPr sz="1100"/>
            </a:lvl1pPr>
          </a:lstStyle>
          <a:p>
            <a:fld id="{E35C4B8A-975E-41FD-BD24-DE142DB6963A}" type="datetimeFigureOut">
              <a:rPr lang="pt-PT" smtClean="0"/>
              <a:pPr/>
              <a:t>24/01/2019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06517"/>
            <a:ext cx="3027042" cy="463046"/>
          </a:xfrm>
          <a:prstGeom prst="rect">
            <a:avLst/>
          </a:prstGeom>
        </p:spPr>
        <p:txBody>
          <a:bodyPr vert="horz" lIns="88088" tIns="44043" rIns="88088" bIns="44043" rtlCol="0" anchor="b"/>
          <a:lstStyle>
            <a:lvl1pPr algn="l">
              <a:defRPr sz="1100"/>
            </a:lvl1pPr>
          </a:lstStyle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398" y="8806517"/>
            <a:ext cx="3027042" cy="463046"/>
          </a:xfrm>
          <a:prstGeom prst="rect">
            <a:avLst/>
          </a:prstGeom>
        </p:spPr>
        <p:txBody>
          <a:bodyPr vert="horz" lIns="88088" tIns="44043" rIns="88088" bIns="44043" rtlCol="0" anchor="b"/>
          <a:lstStyle>
            <a:lvl1pPr algn="r">
              <a:defRPr sz="1100"/>
            </a:lvl1pPr>
          </a:lstStyle>
          <a:p>
            <a:fld id="{2BCD8590-E6F1-43C8-B8DD-F018DF641A76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587313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26833" cy="463550"/>
          </a:xfrm>
          <a:prstGeom prst="rect">
            <a:avLst/>
          </a:prstGeom>
        </p:spPr>
        <p:txBody>
          <a:bodyPr vert="horz" lIns="95417" tIns="47708" rIns="95417" bIns="47708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1" y="1"/>
            <a:ext cx="3026833" cy="463550"/>
          </a:xfrm>
          <a:prstGeom prst="rect">
            <a:avLst/>
          </a:prstGeom>
        </p:spPr>
        <p:txBody>
          <a:bodyPr vert="horz" lIns="95417" tIns="47708" rIns="95417" bIns="47708" rtlCol="0"/>
          <a:lstStyle>
            <a:lvl1pPr algn="r">
              <a:defRPr sz="1200"/>
            </a:lvl1pPr>
          </a:lstStyle>
          <a:p>
            <a:fld id="{8B1FF3B2-96D7-4458-9FC8-7562A44B0A74}" type="datetimeFigureOut">
              <a:rPr lang="pt-PT" smtClean="0"/>
              <a:pPr/>
              <a:t>24/01/2019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4750" y="695325"/>
            <a:ext cx="4635500" cy="3476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417" tIns="47708" rIns="95417" bIns="47708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</p:spPr>
        <p:txBody>
          <a:bodyPr vert="horz" lIns="95417" tIns="47708" rIns="95417" bIns="4770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05842"/>
            <a:ext cx="3026833" cy="463550"/>
          </a:xfrm>
          <a:prstGeom prst="rect">
            <a:avLst/>
          </a:prstGeom>
        </p:spPr>
        <p:txBody>
          <a:bodyPr vert="horz" lIns="95417" tIns="47708" rIns="95417" bIns="47708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1" y="8805842"/>
            <a:ext cx="3026833" cy="463550"/>
          </a:xfrm>
          <a:prstGeom prst="rect">
            <a:avLst/>
          </a:prstGeom>
        </p:spPr>
        <p:txBody>
          <a:bodyPr vert="horz" lIns="95417" tIns="47708" rIns="95417" bIns="47708" rtlCol="0" anchor="b"/>
          <a:lstStyle>
            <a:lvl1pPr algn="r">
              <a:defRPr sz="1200"/>
            </a:lvl1pPr>
          </a:lstStyle>
          <a:p>
            <a:fld id="{64B049E7-EAD3-45F4-869D-C79C6D5F748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84124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A12B95E-4DBC-024B-80C5-15367924A755}" type="datetimeFigureOut">
              <a:rPr lang="en-US" smtClean="0"/>
              <a:t>1/24/2019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24EC107-864F-3743-B4BC-2B6854297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192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A12B95E-4DBC-024B-80C5-15367924A755}" type="datetimeFigureOut">
              <a:rPr lang="en-US" smtClean="0"/>
              <a:t>1/24/2019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24EC107-864F-3743-B4BC-2B6854297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530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A12B95E-4DBC-024B-80C5-15367924A755}" type="datetimeFigureOut">
              <a:rPr lang="en-US" smtClean="0"/>
              <a:t>1/24/2019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24EC107-864F-3743-B4BC-2B6854297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206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A12B95E-4DBC-024B-80C5-15367924A755}" type="datetimeFigureOut">
              <a:rPr lang="en-US" smtClean="0"/>
              <a:t>1/24/2019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24EC107-864F-3743-B4BC-2B6854297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977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A12B95E-4DBC-024B-80C5-15367924A755}" type="datetimeFigureOut">
              <a:rPr lang="en-US" smtClean="0"/>
              <a:t>1/24/2019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24EC107-864F-3743-B4BC-2B6854297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773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A12B95E-4DBC-024B-80C5-15367924A755}" type="datetimeFigureOut">
              <a:rPr lang="en-US" smtClean="0"/>
              <a:t>1/24/2019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24EC107-864F-3743-B4BC-2B6854297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689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A12B95E-4DBC-024B-80C5-15367924A755}" type="datetimeFigureOut">
              <a:rPr lang="en-US" smtClean="0"/>
              <a:t>1/24/2019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24EC107-864F-3743-B4BC-2B6854297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114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A12B95E-4DBC-024B-80C5-15367924A755}" type="datetimeFigureOut">
              <a:rPr lang="en-US" smtClean="0"/>
              <a:t>1/24/2019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24EC107-864F-3743-B4BC-2B6854297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561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A12B95E-4DBC-024B-80C5-15367924A755}" type="datetimeFigureOut">
              <a:rPr lang="en-US" smtClean="0"/>
              <a:t>1/24/2019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24EC107-864F-3743-B4BC-2B6854297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101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A12B95E-4DBC-024B-80C5-15367924A755}" type="datetimeFigureOut">
              <a:rPr lang="en-US" smtClean="0"/>
              <a:t>1/24/2019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24EC107-864F-3743-B4BC-2B6854297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300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A12B95E-4DBC-024B-80C5-15367924A755}" type="datetimeFigureOut">
              <a:rPr lang="en-US" smtClean="0"/>
              <a:t>1/24/2019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24EC107-864F-3743-B4BC-2B6854297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9828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9E16896-1B0F-EF45-A842-1E84A21BE52F}" type="datetimeFigureOut">
              <a:rPr lang="en-US" smtClean="0"/>
              <a:t>1/24/2019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4DC090-8D9C-3841-8E75-69E7D8B56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0720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9E16896-1B0F-EF45-A842-1E84A21BE52F}" type="datetimeFigureOut">
              <a:rPr lang="en-US" smtClean="0"/>
              <a:t>1/24/2019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4DC090-8D9C-3841-8E75-69E7D8B56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115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9E16896-1B0F-EF45-A842-1E84A21BE52F}" type="datetimeFigureOut">
              <a:rPr lang="en-US" smtClean="0"/>
              <a:t>1/24/2019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4DC090-8D9C-3841-8E75-69E7D8B56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5532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9E16896-1B0F-EF45-A842-1E84A21BE52F}" type="datetimeFigureOut">
              <a:rPr lang="en-US" smtClean="0"/>
              <a:t>1/24/2019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4DC090-8D9C-3841-8E75-69E7D8B56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9158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9E16896-1B0F-EF45-A842-1E84A21BE52F}" type="datetimeFigureOut">
              <a:rPr lang="en-US" smtClean="0"/>
              <a:t>1/24/2019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4DC090-8D9C-3841-8E75-69E7D8B56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287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9E16896-1B0F-EF45-A842-1E84A21BE52F}" type="datetimeFigureOut">
              <a:rPr lang="en-US" smtClean="0"/>
              <a:t>1/24/2019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4DC090-8D9C-3841-8E75-69E7D8B56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1904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9E16896-1B0F-EF45-A842-1E84A21BE52F}" type="datetimeFigureOut">
              <a:rPr lang="en-US" smtClean="0"/>
              <a:t>1/24/2019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4DC090-8D9C-3841-8E75-69E7D8B56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0139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9E16896-1B0F-EF45-A842-1E84A21BE52F}" type="datetimeFigureOut">
              <a:rPr lang="en-US" smtClean="0"/>
              <a:t>1/24/2019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4DC090-8D9C-3841-8E75-69E7D8B56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88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9E16896-1B0F-EF45-A842-1E84A21BE52F}" type="datetimeFigureOut">
              <a:rPr lang="en-US" smtClean="0"/>
              <a:t>1/24/2019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4DC090-8D9C-3841-8E75-69E7D8B56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2725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9E16896-1B0F-EF45-A842-1E84A21BE52F}" type="datetimeFigureOut">
              <a:rPr lang="en-US" smtClean="0"/>
              <a:t>1/24/2019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4DC090-8D9C-3841-8E75-69E7D8B56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911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9E16896-1B0F-EF45-A842-1E84A21BE52F}" type="datetimeFigureOut">
              <a:rPr lang="en-US" smtClean="0"/>
              <a:t>1/24/2019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4DC090-8D9C-3841-8E75-69E7D8B56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013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18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027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750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67144"/>
          </a:xfrm>
          <a:prstGeom prst="rect">
            <a:avLst/>
          </a:prstGeom>
        </p:spPr>
      </p:pic>
      <p:sp>
        <p:nvSpPr>
          <p:cNvPr id="3" name="CaixaDeTexto 3"/>
          <p:cNvSpPr txBox="1"/>
          <p:nvPr/>
        </p:nvSpPr>
        <p:spPr>
          <a:xfrm>
            <a:off x="4576936" y="1916832"/>
            <a:ext cx="45351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 err="1">
                <a:solidFill>
                  <a:schemeClr val="bg1"/>
                </a:solidFill>
                <a:latin typeface="Arial Black"/>
                <a:cs typeface="Arial Black"/>
              </a:rPr>
              <a:t>Correction</a:t>
            </a:r>
            <a:r>
              <a:rPr lang="pt-PT" sz="2800" b="1" dirty="0">
                <a:solidFill>
                  <a:schemeClr val="bg1"/>
                </a:solidFill>
                <a:latin typeface="Arial Black"/>
                <a:cs typeface="Arial Black"/>
              </a:rPr>
              <a:t> </a:t>
            </a:r>
            <a:r>
              <a:rPr lang="pt-PT" sz="2800" b="1" dirty="0" err="1">
                <a:solidFill>
                  <a:schemeClr val="bg1"/>
                </a:solidFill>
                <a:latin typeface="Arial Black"/>
                <a:cs typeface="Arial Black"/>
              </a:rPr>
              <a:t>of</a:t>
            </a:r>
            <a:endParaRPr lang="pt-PT" sz="2800" b="1" dirty="0">
              <a:solidFill>
                <a:schemeClr val="bg1"/>
              </a:solidFill>
              <a:latin typeface="Arial Black"/>
              <a:cs typeface="Arial Black"/>
            </a:endParaRPr>
          </a:p>
          <a:p>
            <a:pPr algn="ctr"/>
            <a:r>
              <a:rPr lang="pt-PT" sz="2800" b="1" dirty="0">
                <a:solidFill>
                  <a:schemeClr val="bg1"/>
                </a:solidFill>
                <a:latin typeface="Arial Black"/>
                <a:cs typeface="Arial Black"/>
              </a:rPr>
              <a:t> </a:t>
            </a:r>
            <a:r>
              <a:rPr lang="pt-PT" sz="2800" b="1" dirty="0" err="1">
                <a:solidFill>
                  <a:schemeClr val="bg1"/>
                </a:solidFill>
                <a:latin typeface="Arial Black"/>
                <a:cs typeface="Arial Black"/>
              </a:rPr>
              <a:t>test</a:t>
            </a:r>
            <a:r>
              <a:rPr lang="pt-PT" sz="2800" b="1" dirty="0">
                <a:solidFill>
                  <a:schemeClr val="bg1"/>
                </a:solidFill>
                <a:latin typeface="Arial Black"/>
                <a:cs typeface="Arial Black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21211379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2988" y="692696"/>
            <a:ext cx="698539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Arial Black"/>
                <a:cs typeface="Arial Black"/>
              </a:rPr>
              <a:t>Listening: </a:t>
            </a:r>
            <a:r>
              <a:rPr lang="en-US" sz="3200" b="1" dirty="0">
                <a:latin typeface="Arial Black"/>
                <a:cs typeface="Arial Black"/>
              </a:rPr>
              <a:t>exercise A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115616" y="1268760"/>
            <a:ext cx="6955917" cy="141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1691680" y="1628800"/>
            <a:ext cx="4572000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sz="4000" b="1" dirty="0">
                <a:latin typeface="Arial"/>
                <a:cs typeface="Arial"/>
              </a:rPr>
              <a:t>1. </a:t>
            </a:r>
            <a:r>
              <a:rPr lang="en-US" sz="4000" dirty="0">
                <a:latin typeface="Arial"/>
                <a:cs typeface="Arial"/>
              </a:rPr>
              <a:t>B</a:t>
            </a:r>
            <a:endParaRPr lang="pt-PT" sz="4000" dirty="0">
              <a:latin typeface="Arial"/>
              <a:cs typeface="Arial"/>
            </a:endParaRPr>
          </a:p>
          <a:p>
            <a:pPr lvl="0"/>
            <a:r>
              <a:rPr lang="en-US" sz="4000" b="1" dirty="0">
                <a:latin typeface="Arial"/>
                <a:cs typeface="Arial"/>
              </a:rPr>
              <a:t>2. </a:t>
            </a:r>
            <a:r>
              <a:rPr lang="en-US" sz="4000" dirty="0">
                <a:latin typeface="Arial"/>
                <a:cs typeface="Arial"/>
              </a:rPr>
              <a:t>C</a:t>
            </a:r>
            <a:endParaRPr lang="pt-PT" sz="4000" dirty="0">
              <a:latin typeface="Arial"/>
              <a:cs typeface="Arial"/>
            </a:endParaRPr>
          </a:p>
          <a:p>
            <a:pPr lvl="0"/>
            <a:r>
              <a:rPr lang="en-US" sz="4000" b="1" dirty="0">
                <a:latin typeface="Arial"/>
                <a:cs typeface="Arial"/>
              </a:rPr>
              <a:t>3. </a:t>
            </a:r>
            <a:r>
              <a:rPr lang="en-US" sz="4000" dirty="0">
                <a:latin typeface="Arial"/>
                <a:cs typeface="Arial"/>
              </a:rPr>
              <a:t>A</a:t>
            </a:r>
            <a:endParaRPr lang="pt-PT" sz="4000" dirty="0">
              <a:latin typeface="Arial"/>
              <a:cs typeface="Arial"/>
            </a:endParaRPr>
          </a:p>
          <a:p>
            <a:pPr lvl="0"/>
            <a:r>
              <a:rPr lang="en-US" sz="4000" b="1" dirty="0">
                <a:latin typeface="Arial"/>
                <a:cs typeface="Arial"/>
              </a:rPr>
              <a:t>4</a:t>
            </a:r>
            <a:r>
              <a:rPr lang="en-US" sz="4000" dirty="0">
                <a:latin typeface="Arial"/>
                <a:cs typeface="Arial"/>
              </a:rPr>
              <a:t>. C</a:t>
            </a:r>
            <a:endParaRPr lang="pt-PT" sz="4000" dirty="0">
              <a:latin typeface="Arial"/>
              <a:cs typeface="Arial"/>
            </a:endParaRPr>
          </a:p>
          <a:p>
            <a:r>
              <a:rPr lang="en-US" sz="4000" b="1" dirty="0">
                <a:latin typeface="Arial"/>
                <a:cs typeface="Arial"/>
              </a:rPr>
              <a:t>5. </a:t>
            </a:r>
            <a:r>
              <a:rPr lang="en-US" sz="4000" dirty="0">
                <a:latin typeface="Arial"/>
                <a:cs typeface="Arial"/>
              </a:rPr>
              <a:t>C</a:t>
            </a:r>
            <a:r>
              <a:rPr lang="pt-PT" sz="4000" dirty="0">
                <a:latin typeface="Arial"/>
                <a:cs typeface="Arial"/>
              </a:rPr>
              <a:t> </a:t>
            </a:r>
            <a:endParaRPr lang="en-US" sz="4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54383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2988" y="692696"/>
            <a:ext cx="698539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Arial Black"/>
                <a:cs typeface="Arial Black"/>
              </a:rPr>
              <a:t>Listening: </a:t>
            </a:r>
            <a:r>
              <a:rPr lang="en-US" sz="3200" b="1" dirty="0">
                <a:latin typeface="Arial Black"/>
                <a:cs typeface="Arial Black"/>
              </a:rPr>
              <a:t>exercise B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115616" y="1268760"/>
            <a:ext cx="6955917" cy="141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1691680" y="1628800"/>
            <a:ext cx="4572000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4000" b="1" dirty="0">
                <a:latin typeface="Arial"/>
                <a:cs typeface="Arial"/>
              </a:rPr>
              <a:t>1. </a:t>
            </a:r>
            <a:r>
              <a:rPr lang="en-US" sz="4000" dirty="0">
                <a:latin typeface="Arial"/>
                <a:cs typeface="Arial"/>
              </a:rPr>
              <a:t>dress</a:t>
            </a:r>
            <a:endParaRPr lang="pt-PT" sz="4000" dirty="0">
              <a:latin typeface="Arial"/>
              <a:cs typeface="Arial"/>
            </a:endParaRPr>
          </a:p>
          <a:p>
            <a:r>
              <a:rPr lang="en-US" sz="4000" b="1" dirty="0">
                <a:latin typeface="Arial"/>
                <a:cs typeface="Arial"/>
              </a:rPr>
              <a:t>2.</a:t>
            </a:r>
            <a:r>
              <a:rPr lang="en-US" sz="4000" dirty="0">
                <a:latin typeface="Arial"/>
                <a:cs typeface="Arial"/>
              </a:rPr>
              <a:t> jeans</a:t>
            </a:r>
            <a:endParaRPr lang="pt-PT" sz="4000" dirty="0">
              <a:latin typeface="Arial"/>
              <a:cs typeface="Arial"/>
            </a:endParaRPr>
          </a:p>
          <a:p>
            <a:r>
              <a:rPr lang="en-US" sz="4000" b="1" dirty="0">
                <a:latin typeface="Arial"/>
                <a:cs typeface="Arial"/>
              </a:rPr>
              <a:t>3.</a:t>
            </a:r>
            <a:r>
              <a:rPr lang="en-US" sz="4000" dirty="0">
                <a:latin typeface="Arial"/>
                <a:cs typeface="Arial"/>
              </a:rPr>
              <a:t> Mary</a:t>
            </a:r>
            <a:r>
              <a:rPr lang="en-US" sz="4000" b="1" dirty="0">
                <a:latin typeface="Arial"/>
                <a:cs typeface="Arial"/>
              </a:rPr>
              <a:t>  </a:t>
            </a:r>
            <a:endParaRPr lang="pt-PT" sz="4000" dirty="0">
              <a:latin typeface="Arial"/>
              <a:cs typeface="Arial"/>
            </a:endParaRPr>
          </a:p>
          <a:p>
            <a:r>
              <a:rPr lang="en-US" sz="4000" b="1" dirty="0">
                <a:latin typeface="Arial"/>
                <a:cs typeface="Arial"/>
              </a:rPr>
              <a:t>4. </a:t>
            </a:r>
            <a:r>
              <a:rPr lang="en-US" sz="4000" dirty="0">
                <a:latin typeface="Arial"/>
                <a:cs typeface="Arial"/>
              </a:rPr>
              <a:t>friendly</a:t>
            </a:r>
            <a:endParaRPr lang="pt-PT" sz="4000" dirty="0">
              <a:latin typeface="Arial"/>
              <a:cs typeface="Arial"/>
            </a:endParaRPr>
          </a:p>
          <a:p>
            <a:r>
              <a:rPr lang="en-US" sz="4000" b="1" dirty="0">
                <a:latin typeface="Arial"/>
                <a:cs typeface="Arial"/>
              </a:rPr>
              <a:t>5. </a:t>
            </a:r>
            <a:r>
              <a:rPr lang="en-US" sz="4000" dirty="0">
                <a:latin typeface="Arial"/>
                <a:cs typeface="Arial"/>
              </a:rPr>
              <a:t>dancing</a:t>
            </a:r>
            <a:r>
              <a:rPr lang="pt-PT" sz="4000" dirty="0">
                <a:latin typeface="Arial"/>
                <a:cs typeface="Arial"/>
              </a:rPr>
              <a:t> </a:t>
            </a:r>
            <a:endParaRPr lang="en-US" sz="4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55125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2988" y="692696"/>
            <a:ext cx="698539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Arial Black"/>
                <a:cs typeface="Arial Black"/>
              </a:rPr>
              <a:t>Vocabulary: </a:t>
            </a:r>
            <a:r>
              <a:rPr lang="en-US" sz="3200" b="1" dirty="0">
                <a:latin typeface="Arial Black"/>
                <a:cs typeface="Arial Black"/>
              </a:rPr>
              <a:t>exercise A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115616" y="1268760"/>
            <a:ext cx="6955917" cy="141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1691680" y="1628800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4000" b="1" dirty="0">
                <a:latin typeface="Arial"/>
                <a:cs typeface="Arial"/>
              </a:rPr>
              <a:t>1. </a:t>
            </a:r>
            <a:r>
              <a:rPr lang="en-US" sz="4000" dirty="0">
                <a:latin typeface="Arial"/>
                <a:cs typeface="Arial"/>
              </a:rPr>
              <a:t>False    </a:t>
            </a:r>
          </a:p>
          <a:p>
            <a:r>
              <a:rPr lang="en-US" sz="4000" b="1" dirty="0">
                <a:latin typeface="Arial"/>
                <a:cs typeface="Arial"/>
              </a:rPr>
              <a:t>2.</a:t>
            </a:r>
            <a:r>
              <a:rPr lang="en-US" sz="4000" dirty="0">
                <a:latin typeface="Arial"/>
                <a:cs typeface="Arial"/>
              </a:rPr>
              <a:t> True    </a:t>
            </a:r>
          </a:p>
          <a:p>
            <a:r>
              <a:rPr lang="en-US" sz="4000" b="1" dirty="0">
                <a:latin typeface="Arial"/>
                <a:cs typeface="Arial"/>
              </a:rPr>
              <a:t>3.</a:t>
            </a:r>
            <a:r>
              <a:rPr lang="en-US" sz="4000" dirty="0">
                <a:latin typeface="Arial"/>
                <a:cs typeface="Arial"/>
              </a:rPr>
              <a:t> False</a:t>
            </a:r>
            <a:r>
              <a:rPr lang="en-US" sz="4000" b="1" dirty="0">
                <a:latin typeface="Arial"/>
                <a:cs typeface="Arial"/>
              </a:rPr>
              <a:t>  </a:t>
            </a:r>
            <a:endParaRPr lang="pt-PT" sz="4000" dirty="0">
              <a:latin typeface="Arial"/>
              <a:cs typeface="Arial"/>
            </a:endParaRPr>
          </a:p>
          <a:p>
            <a:r>
              <a:rPr lang="en-US" sz="4000" b="1" dirty="0">
                <a:latin typeface="Arial"/>
                <a:cs typeface="Arial"/>
              </a:rPr>
              <a:t>4. </a:t>
            </a:r>
            <a:r>
              <a:rPr lang="en-US" sz="4000" dirty="0">
                <a:latin typeface="Arial"/>
                <a:cs typeface="Arial"/>
              </a:rPr>
              <a:t>False</a:t>
            </a:r>
            <a:r>
              <a:rPr lang="en-US" sz="4000" b="1" dirty="0">
                <a:latin typeface="Arial"/>
                <a:cs typeface="Arial"/>
              </a:rPr>
              <a:t>     </a:t>
            </a:r>
          </a:p>
        </p:txBody>
      </p:sp>
      <p:sp>
        <p:nvSpPr>
          <p:cNvPr id="6" name="Rectangle 5"/>
          <p:cNvSpPr/>
          <p:nvPr/>
        </p:nvSpPr>
        <p:spPr>
          <a:xfrm>
            <a:off x="4211960" y="1700808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4000" b="1" dirty="0">
                <a:latin typeface="Arial"/>
                <a:cs typeface="Arial"/>
              </a:rPr>
              <a:t>5. </a:t>
            </a:r>
            <a:r>
              <a:rPr lang="en-US" sz="4000" dirty="0">
                <a:latin typeface="Arial"/>
                <a:cs typeface="Arial"/>
              </a:rPr>
              <a:t>False</a:t>
            </a:r>
            <a:r>
              <a:rPr lang="en-US" sz="4000" b="1" dirty="0">
                <a:latin typeface="Arial"/>
                <a:cs typeface="Arial"/>
              </a:rPr>
              <a:t>   </a:t>
            </a:r>
          </a:p>
          <a:p>
            <a:r>
              <a:rPr lang="en-US" sz="4000" b="1" dirty="0">
                <a:latin typeface="Arial"/>
                <a:cs typeface="Arial"/>
              </a:rPr>
              <a:t>6.</a:t>
            </a:r>
            <a:r>
              <a:rPr lang="en-US" sz="4000" dirty="0">
                <a:latin typeface="Arial"/>
                <a:cs typeface="Arial"/>
              </a:rPr>
              <a:t> True</a:t>
            </a:r>
            <a:endParaRPr lang="pt-PT" sz="4000" dirty="0">
              <a:latin typeface="Arial"/>
              <a:cs typeface="Arial"/>
            </a:endParaRPr>
          </a:p>
          <a:p>
            <a:r>
              <a:rPr lang="en-US" sz="4000" b="1" dirty="0">
                <a:latin typeface="Arial"/>
                <a:cs typeface="Arial"/>
              </a:rPr>
              <a:t>7.</a:t>
            </a:r>
            <a:r>
              <a:rPr lang="en-US" sz="4000" dirty="0">
                <a:latin typeface="Arial"/>
                <a:cs typeface="Arial"/>
              </a:rPr>
              <a:t> False</a:t>
            </a:r>
            <a:r>
              <a:rPr lang="en-US" sz="4000" b="1" dirty="0">
                <a:latin typeface="Arial"/>
                <a:cs typeface="Arial"/>
              </a:rPr>
              <a:t>     </a:t>
            </a:r>
          </a:p>
          <a:p>
            <a:r>
              <a:rPr lang="en-US" sz="4000" b="1" dirty="0">
                <a:latin typeface="Arial"/>
                <a:cs typeface="Arial"/>
              </a:rPr>
              <a:t>8.</a:t>
            </a:r>
            <a:r>
              <a:rPr lang="en-US" sz="4000" dirty="0">
                <a:latin typeface="Arial"/>
                <a:cs typeface="Arial"/>
              </a:rPr>
              <a:t> True</a:t>
            </a:r>
            <a:r>
              <a:rPr lang="en-US" sz="4000" b="1" dirty="0">
                <a:latin typeface="Arial"/>
                <a:cs typeface="Arial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900519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2988" y="692696"/>
            <a:ext cx="698539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Arial Black"/>
                <a:cs typeface="Arial Black"/>
              </a:rPr>
              <a:t>Vocabulary: </a:t>
            </a:r>
            <a:r>
              <a:rPr lang="en-US" sz="3200" b="1" dirty="0">
                <a:latin typeface="Arial Black"/>
                <a:cs typeface="Arial Black"/>
              </a:rPr>
              <a:t>exercise B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115616" y="1268760"/>
            <a:ext cx="6955917" cy="141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1691680" y="1628800"/>
            <a:ext cx="316835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latin typeface="Arial"/>
                <a:cs typeface="Arial"/>
              </a:rPr>
              <a:t>1.</a:t>
            </a:r>
            <a:r>
              <a:rPr lang="en-GB" sz="4000" dirty="0">
                <a:latin typeface="Arial"/>
                <a:cs typeface="Arial"/>
              </a:rPr>
              <a:t> Yes</a:t>
            </a:r>
            <a:endParaRPr lang="pt-PT" sz="4000" dirty="0">
              <a:latin typeface="Arial"/>
              <a:cs typeface="Arial"/>
            </a:endParaRPr>
          </a:p>
          <a:p>
            <a:r>
              <a:rPr lang="en-GB" sz="4000" b="1" dirty="0">
                <a:latin typeface="Arial"/>
                <a:cs typeface="Arial"/>
              </a:rPr>
              <a:t>2. </a:t>
            </a:r>
            <a:r>
              <a:rPr lang="en-GB" sz="4000" dirty="0">
                <a:latin typeface="Arial"/>
                <a:cs typeface="Arial"/>
              </a:rPr>
              <a:t>No</a:t>
            </a:r>
            <a:endParaRPr lang="pt-PT" sz="4000" dirty="0">
              <a:latin typeface="Arial"/>
              <a:cs typeface="Arial"/>
            </a:endParaRPr>
          </a:p>
          <a:p>
            <a:r>
              <a:rPr lang="en-GB" sz="4000" b="1" dirty="0">
                <a:latin typeface="Arial"/>
                <a:cs typeface="Arial"/>
              </a:rPr>
              <a:t>3.</a:t>
            </a:r>
            <a:r>
              <a:rPr lang="en-GB" sz="4000" dirty="0">
                <a:latin typeface="Arial"/>
                <a:cs typeface="Arial"/>
              </a:rPr>
              <a:t> No</a:t>
            </a:r>
            <a:endParaRPr lang="pt-PT" sz="4000" dirty="0">
              <a:latin typeface="Arial"/>
              <a:cs typeface="Arial"/>
            </a:endParaRPr>
          </a:p>
          <a:p>
            <a:r>
              <a:rPr lang="en-GB" sz="4000" b="1" dirty="0">
                <a:latin typeface="Arial"/>
                <a:cs typeface="Arial"/>
              </a:rPr>
              <a:t>4. </a:t>
            </a:r>
            <a:r>
              <a:rPr lang="en-GB" sz="4000" dirty="0">
                <a:latin typeface="Arial"/>
                <a:cs typeface="Arial"/>
              </a:rPr>
              <a:t>Yes</a:t>
            </a:r>
            <a:endParaRPr lang="pt-PT" sz="4000" dirty="0">
              <a:latin typeface="Arial"/>
              <a:cs typeface="Arial"/>
            </a:endParaRPr>
          </a:p>
          <a:p>
            <a:r>
              <a:rPr lang="en-GB" sz="4000" b="1" dirty="0">
                <a:latin typeface="Arial"/>
                <a:cs typeface="Arial"/>
              </a:rPr>
              <a:t>5. </a:t>
            </a:r>
            <a:r>
              <a:rPr lang="en-GB" sz="4000" dirty="0">
                <a:latin typeface="Arial"/>
                <a:cs typeface="Arial"/>
              </a:rPr>
              <a:t>Yes</a:t>
            </a:r>
            <a:r>
              <a:rPr lang="pt-PT" sz="4000" dirty="0">
                <a:latin typeface="Arial"/>
                <a:cs typeface="Arial"/>
              </a:rPr>
              <a:t> </a:t>
            </a:r>
          </a:p>
          <a:p>
            <a:r>
              <a:rPr lang="pt-PT" sz="4000" b="1" dirty="0">
                <a:latin typeface="Arial"/>
                <a:cs typeface="Arial"/>
              </a:rPr>
              <a:t>6. </a:t>
            </a:r>
            <a:r>
              <a:rPr lang="pt-PT" sz="4000" dirty="0">
                <a:latin typeface="Arial"/>
                <a:cs typeface="Arial"/>
              </a:rPr>
              <a:t>No</a:t>
            </a:r>
            <a:endParaRPr lang="en-US" sz="4000" dirty="0">
              <a:latin typeface="Arial"/>
              <a:cs typeface="Arial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EA9A9B-8688-45B3-8D4B-958DD1A96C83}"/>
              </a:ext>
            </a:extLst>
          </p:cNvPr>
          <p:cNvSpPr/>
          <p:nvPr/>
        </p:nvSpPr>
        <p:spPr>
          <a:xfrm>
            <a:off x="4305652" y="1621507"/>
            <a:ext cx="316835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latin typeface="Arial"/>
                <a:cs typeface="Arial"/>
              </a:rPr>
              <a:t>7.</a:t>
            </a:r>
            <a:r>
              <a:rPr lang="en-GB" sz="4000" dirty="0">
                <a:latin typeface="Arial"/>
                <a:cs typeface="Arial"/>
              </a:rPr>
              <a:t> No</a:t>
            </a:r>
            <a:endParaRPr lang="pt-PT" sz="4000" dirty="0">
              <a:latin typeface="Arial"/>
              <a:cs typeface="Arial"/>
            </a:endParaRPr>
          </a:p>
          <a:p>
            <a:r>
              <a:rPr lang="en-GB" sz="4000" b="1" dirty="0">
                <a:latin typeface="Arial"/>
                <a:cs typeface="Arial"/>
              </a:rPr>
              <a:t>8. </a:t>
            </a:r>
            <a:r>
              <a:rPr lang="en-US" sz="4000" dirty="0">
                <a:latin typeface="Arial"/>
                <a:cs typeface="Arial"/>
              </a:rPr>
              <a:t>Yes</a:t>
            </a:r>
            <a:endParaRPr lang="pt-PT" sz="4000" dirty="0">
              <a:latin typeface="Arial"/>
              <a:cs typeface="Arial"/>
            </a:endParaRPr>
          </a:p>
          <a:p>
            <a:r>
              <a:rPr lang="en-GB" sz="4000" b="1" dirty="0">
                <a:latin typeface="Arial"/>
                <a:cs typeface="Arial"/>
              </a:rPr>
              <a:t>9.</a:t>
            </a:r>
            <a:r>
              <a:rPr lang="en-GB" sz="4000" dirty="0">
                <a:latin typeface="Arial"/>
                <a:cs typeface="Arial"/>
              </a:rPr>
              <a:t> Yes</a:t>
            </a:r>
            <a:endParaRPr lang="pt-PT" sz="4000" dirty="0">
              <a:latin typeface="Arial"/>
              <a:cs typeface="Arial"/>
            </a:endParaRPr>
          </a:p>
          <a:p>
            <a:r>
              <a:rPr lang="en-GB" sz="4000" b="1" dirty="0">
                <a:latin typeface="Arial"/>
                <a:cs typeface="Arial"/>
              </a:rPr>
              <a:t>10. </a:t>
            </a:r>
            <a:r>
              <a:rPr lang="en-GB" sz="4000" dirty="0">
                <a:latin typeface="Arial"/>
                <a:cs typeface="Arial"/>
              </a:rPr>
              <a:t>No</a:t>
            </a:r>
            <a:r>
              <a:rPr lang="pt-PT" sz="4000" dirty="0">
                <a:latin typeface="Arial"/>
                <a:cs typeface="Arial"/>
              </a:rPr>
              <a:t> </a:t>
            </a:r>
          </a:p>
          <a:p>
            <a:r>
              <a:rPr lang="en-GB" sz="4000" b="1" dirty="0">
                <a:latin typeface="Arial"/>
                <a:cs typeface="Arial"/>
              </a:rPr>
              <a:t>11.</a:t>
            </a:r>
            <a:r>
              <a:rPr lang="en-GB" sz="4000" dirty="0">
                <a:latin typeface="Arial"/>
                <a:cs typeface="Arial"/>
              </a:rPr>
              <a:t> Yes</a:t>
            </a:r>
            <a:endParaRPr lang="pt-PT" sz="4000" dirty="0">
              <a:latin typeface="Arial"/>
              <a:cs typeface="Arial"/>
            </a:endParaRPr>
          </a:p>
          <a:p>
            <a:r>
              <a:rPr lang="en-GB" sz="4000" b="1" dirty="0">
                <a:latin typeface="Arial"/>
                <a:cs typeface="Arial"/>
              </a:rPr>
              <a:t>12. </a:t>
            </a:r>
            <a:r>
              <a:rPr lang="en-GB" sz="4000" dirty="0">
                <a:latin typeface="Arial"/>
                <a:cs typeface="Arial"/>
              </a:rPr>
              <a:t>No</a:t>
            </a:r>
            <a:r>
              <a:rPr lang="pt-PT" sz="4000" dirty="0">
                <a:latin typeface="Arial"/>
                <a:cs typeface="Arial"/>
              </a:rPr>
              <a:t> </a:t>
            </a:r>
          </a:p>
          <a:p>
            <a:endParaRPr lang="pt-PT" sz="4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63288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2988" y="692696"/>
            <a:ext cx="698539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Arial Black"/>
                <a:cs typeface="Arial Black"/>
              </a:rPr>
              <a:t>Reading: </a:t>
            </a:r>
            <a:r>
              <a:rPr lang="en-US" sz="3200" b="1" dirty="0">
                <a:latin typeface="Arial Black"/>
                <a:cs typeface="Arial Black"/>
              </a:rPr>
              <a:t>exercise A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115616" y="1268760"/>
            <a:ext cx="6955917" cy="141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1691680" y="1628800"/>
            <a:ext cx="4572000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4000" b="1" dirty="0">
                <a:latin typeface="Arial"/>
                <a:cs typeface="Arial"/>
              </a:rPr>
              <a:t>1.</a:t>
            </a:r>
            <a:r>
              <a:rPr lang="en-GB" sz="4000" dirty="0">
                <a:latin typeface="Arial"/>
                <a:cs typeface="Arial"/>
              </a:rPr>
              <a:t> F</a:t>
            </a:r>
            <a:endParaRPr lang="pt-PT" sz="4000" dirty="0">
              <a:latin typeface="Arial"/>
              <a:cs typeface="Arial"/>
            </a:endParaRPr>
          </a:p>
          <a:p>
            <a:r>
              <a:rPr lang="en-GB" sz="4000" b="1" dirty="0">
                <a:latin typeface="Arial"/>
                <a:cs typeface="Arial"/>
              </a:rPr>
              <a:t>2.</a:t>
            </a:r>
            <a:r>
              <a:rPr lang="en-GB" sz="4000" dirty="0">
                <a:latin typeface="Arial"/>
                <a:cs typeface="Arial"/>
              </a:rPr>
              <a:t> T</a:t>
            </a:r>
            <a:endParaRPr lang="pt-PT" sz="4000" dirty="0">
              <a:latin typeface="Arial"/>
              <a:cs typeface="Arial"/>
            </a:endParaRPr>
          </a:p>
          <a:p>
            <a:r>
              <a:rPr lang="en-GB" sz="4000" b="1" dirty="0">
                <a:latin typeface="Arial"/>
                <a:cs typeface="Arial"/>
              </a:rPr>
              <a:t>3.</a:t>
            </a:r>
            <a:r>
              <a:rPr lang="en-GB" sz="4000" dirty="0">
                <a:latin typeface="Arial"/>
                <a:cs typeface="Arial"/>
              </a:rPr>
              <a:t> F</a:t>
            </a:r>
            <a:endParaRPr lang="pt-PT" sz="4000" dirty="0">
              <a:latin typeface="Arial"/>
              <a:cs typeface="Arial"/>
            </a:endParaRPr>
          </a:p>
          <a:p>
            <a:r>
              <a:rPr lang="en-GB" sz="4000" b="1" dirty="0">
                <a:latin typeface="Arial"/>
                <a:cs typeface="Arial"/>
              </a:rPr>
              <a:t>4.</a:t>
            </a:r>
            <a:r>
              <a:rPr lang="en-GB" sz="4000" dirty="0">
                <a:latin typeface="Arial"/>
                <a:cs typeface="Arial"/>
              </a:rPr>
              <a:t> F</a:t>
            </a:r>
          </a:p>
          <a:p>
            <a:r>
              <a:rPr lang="en-GB" sz="4000" b="1" dirty="0">
                <a:latin typeface="Arial"/>
                <a:cs typeface="Arial"/>
              </a:rPr>
              <a:t>5. </a:t>
            </a:r>
            <a:r>
              <a:rPr lang="en-GB" sz="4000" dirty="0">
                <a:latin typeface="Arial"/>
                <a:cs typeface="Arial"/>
              </a:rPr>
              <a:t>T</a:t>
            </a:r>
            <a:endParaRPr lang="pt-PT" sz="4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95486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2988" y="692696"/>
            <a:ext cx="698539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Arial Black"/>
                <a:cs typeface="Arial Black"/>
              </a:rPr>
              <a:t>Reading: </a:t>
            </a:r>
            <a:r>
              <a:rPr lang="en-US" sz="3200" b="1" dirty="0">
                <a:latin typeface="Arial Black"/>
                <a:cs typeface="Arial Black"/>
              </a:rPr>
              <a:t>exercise B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115616" y="1268760"/>
            <a:ext cx="6955917" cy="141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1115616" y="1628799"/>
            <a:ext cx="734481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 (She is from) India.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(She has got) Six.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 (She goes to school) On foot.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0225" indent="-530225"/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(She has lunch) In the school canteen.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5.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 (She goes to bed) At 9 o’clock.</a:t>
            </a:r>
            <a:endParaRPr lang="pt-PT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6104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2988" y="692696"/>
            <a:ext cx="698539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Arial Black"/>
                <a:cs typeface="Arial Black"/>
              </a:rPr>
              <a:t>Grammar: </a:t>
            </a:r>
            <a:r>
              <a:rPr lang="en-US" sz="3200" b="1" dirty="0">
                <a:latin typeface="Arial Black"/>
                <a:cs typeface="Arial Black"/>
              </a:rPr>
              <a:t>exercise A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115616" y="1268760"/>
            <a:ext cx="6955917" cy="141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1691680" y="1628800"/>
            <a:ext cx="201622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latin typeface="Arial"/>
                <a:cs typeface="Arial"/>
              </a:rPr>
              <a:t>1. </a:t>
            </a:r>
            <a:r>
              <a:rPr lang="en-US" sz="4000" dirty="0">
                <a:latin typeface="Arial"/>
                <a:cs typeface="Arial"/>
              </a:rPr>
              <a:t>A    </a:t>
            </a:r>
          </a:p>
          <a:p>
            <a:r>
              <a:rPr lang="en-US" sz="4000" b="1" dirty="0">
                <a:latin typeface="Arial"/>
                <a:cs typeface="Arial"/>
              </a:rPr>
              <a:t>2.</a:t>
            </a:r>
            <a:r>
              <a:rPr lang="en-US" sz="4000" dirty="0">
                <a:latin typeface="Arial"/>
                <a:cs typeface="Arial"/>
              </a:rPr>
              <a:t> C     </a:t>
            </a:r>
          </a:p>
          <a:p>
            <a:r>
              <a:rPr lang="en-US" sz="4000" b="1" dirty="0">
                <a:latin typeface="Arial"/>
                <a:cs typeface="Arial"/>
              </a:rPr>
              <a:t>3. </a:t>
            </a:r>
            <a:r>
              <a:rPr lang="en-US" sz="4000" dirty="0">
                <a:latin typeface="Arial"/>
                <a:cs typeface="Arial"/>
              </a:rPr>
              <a:t>C     </a:t>
            </a:r>
          </a:p>
          <a:p>
            <a:r>
              <a:rPr lang="en-US" sz="4000" b="1" dirty="0">
                <a:latin typeface="Arial"/>
                <a:cs typeface="Arial"/>
              </a:rPr>
              <a:t>4. </a:t>
            </a:r>
            <a:r>
              <a:rPr lang="en-US" sz="4000" dirty="0">
                <a:latin typeface="Arial"/>
                <a:cs typeface="Arial"/>
              </a:rPr>
              <a:t>B    </a:t>
            </a:r>
          </a:p>
          <a:p>
            <a:r>
              <a:rPr lang="en-US" sz="4000" b="1" dirty="0">
                <a:latin typeface="Arial"/>
                <a:cs typeface="Arial"/>
              </a:rPr>
              <a:t>5. </a:t>
            </a:r>
            <a:r>
              <a:rPr lang="en-US" sz="4000" dirty="0">
                <a:latin typeface="Arial"/>
                <a:cs typeface="Arial"/>
              </a:rPr>
              <a:t>A    </a:t>
            </a:r>
            <a:endParaRPr lang="pt-PT" sz="4000" dirty="0">
              <a:latin typeface="Arial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211960" y="1700808"/>
            <a:ext cx="201622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latin typeface="Arial"/>
                <a:cs typeface="Arial"/>
              </a:rPr>
              <a:t>6. </a:t>
            </a:r>
            <a:r>
              <a:rPr lang="en-US" sz="4000" dirty="0">
                <a:latin typeface="Arial"/>
                <a:cs typeface="Arial"/>
              </a:rPr>
              <a:t>C      </a:t>
            </a:r>
          </a:p>
          <a:p>
            <a:r>
              <a:rPr lang="en-US" sz="4000" b="1" dirty="0">
                <a:latin typeface="Arial"/>
                <a:cs typeface="Arial"/>
              </a:rPr>
              <a:t>7. </a:t>
            </a:r>
            <a:r>
              <a:rPr lang="en-US" sz="4000" dirty="0">
                <a:latin typeface="Arial"/>
                <a:cs typeface="Arial"/>
              </a:rPr>
              <a:t>C     </a:t>
            </a:r>
          </a:p>
          <a:p>
            <a:r>
              <a:rPr lang="en-US" sz="4000" b="1" dirty="0">
                <a:latin typeface="Arial"/>
                <a:cs typeface="Arial"/>
              </a:rPr>
              <a:t>8. </a:t>
            </a:r>
            <a:r>
              <a:rPr lang="en-US" sz="4000" dirty="0">
                <a:latin typeface="Arial"/>
                <a:cs typeface="Arial"/>
              </a:rPr>
              <a:t>A    </a:t>
            </a:r>
          </a:p>
          <a:p>
            <a:r>
              <a:rPr lang="en-US" sz="4000" b="1" dirty="0">
                <a:latin typeface="Arial"/>
                <a:cs typeface="Arial"/>
              </a:rPr>
              <a:t>9. </a:t>
            </a:r>
            <a:r>
              <a:rPr lang="en-US" sz="4000" dirty="0">
                <a:latin typeface="Arial"/>
                <a:cs typeface="Arial"/>
              </a:rPr>
              <a:t>B    </a:t>
            </a:r>
          </a:p>
          <a:p>
            <a:r>
              <a:rPr lang="en-US" sz="4000" b="1" dirty="0">
                <a:latin typeface="Arial"/>
                <a:cs typeface="Arial"/>
              </a:rPr>
              <a:t>10. </a:t>
            </a:r>
            <a:r>
              <a:rPr lang="en-US" sz="4000" dirty="0">
                <a:latin typeface="Arial"/>
                <a:cs typeface="Arial"/>
              </a:rPr>
              <a:t>B</a:t>
            </a:r>
            <a:endParaRPr lang="pt-PT" sz="4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3925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2988" y="692696"/>
            <a:ext cx="698539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Arial Black"/>
                <a:cs typeface="Arial Black"/>
              </a:rPr>
              <a:t>Grammar: </a:t>
            </a:r>
            <a:r>
              <a:rPr lang="en-US" sz="3200" b="1" dirty="0">
                <a:latin typeface="Arial Black"/>
                <a:cs typeface="Arial Black"/>
              </a:rPr>
              <a:t>exercise B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115616" y="1268760"/>
            <a:ext cx="6955917" cy="141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1691680" y="1628800"/>
            <a:ext cx="381642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Ours  </a:t>
            </a:r>
          </a:p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hers</a:t>
            </a:r>
          </a:p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mine / My</a:t>
            </a:r>
          </a:p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me</a:t>
            </a:r>
          </a:p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you / I</a:t>
            </a:r>
          </a:p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6.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His / He</a:t>
            </a:r>
          </a:p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7.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she</a:t>
            </a:r>
            <a:endParaRPr lang="pt-PT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931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2988" y="692696"/>
            <a:ext cx="698539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Arial Black"/>
                <a:cs typeface="Arial Black"/>
              </a:rPr>
              <a:t>Grammar: </a:t>
            </a:r>
            <a:r>
              <a:rPr lang="en-US" sz="3200" b="1" dirty="0">
                <a:latin typeface="Arial Black"/>
                <a:cs typeface="Arial Black"/>
              </a:rPr>
              <a:t>exercise C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115616" y="1268760"/>
            <a:ext cx="6955917" cy="141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1691680" y="1628800"/>
            <a:ext cx="518457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gets</a:t>
            </a:r>
          </a:p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is running / loves</a:t>
            </a:r>
          </a:p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watch / am reading</a:t>
            </a:r>
          </a:p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don’t play</a:t>
            </a:r>
          </a:p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goes / is riding</a:t>
            </a:r>
          </a:p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6. 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study / are studying</a:t>
            </a:r>
          </a:p>
        </p:txBody>
      </p:sp>
    </p:spTree>
    <p:extLst>
      <p:ext uri="{BB962C8B-B14F-4D97-AF65-F5344CB8AC3E}">
        <p14:creationId xmlns:p14="http://schemas.microsoft.com/office/powerpoint/2010/main" val="1928593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2988" y="692696"/>
            <a:ext cx="698539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Arial Black"/>
                <a:cs typeface="Arial Black"/>
              </a:rPr>
              <a:t>Writing: </a:t>
            </a:r>
            <a:r>
              <a:rPr lang="en-US" sz="3200" b="1" dirty="0">
                <a:latin typeface="Arial Black"/>
                <a:cs typeface="Arial Black"/>
              </a:rPr>
              <a:t>exercise A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115616" y="1268760"/>
            <a:ext cx="6955917" cy="141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1331640" y="1844824"/>
            <a:ext cx="648072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pt-PT" sz="3200" b="1" dirty="0" err="1">
                <a:latin typeface="Arial"/>
                <a:cs typeface="Arial"/>
              </a:rPr>
              <a:t>Personal</a:t>
            </a:r>
            <a:r>
              <a:rPr lang="pt-PT" sz="3200" b="1" dirty="0">
                <a:latin typeface="Arial"/>
                <a:cs typeface="Arial"/>
              </a:rPr>
              <a:t> </a:t>
            </a:r>
            <a:r>
              <a:rPr lang="pt-PT" sz="3200" b="1" dirty="0" err="1">
                <a:latin typeface="Arial"/>
                <a:cs typeface="Arial"/>
              </a:rPr>
              <a:t>answers</a:t>
            </a:r>
            <a:endParaRPr lang="pt-PT" sz="3200" b="1" dirty="0">
              <a:latin typeface="Arial"/>
              <a:cs typeface="Arial"/>
            </a:endParaRPr>
          </a:p>
          <a:p>
            <a:pPr marL="457200" indent="-457200">
              <a:buFont typeface="Arial"/>
              <a:buChar char="•"/>
            </a:pPr>
            <a:r>
              <a:rPr lang="pt-PT" sz="3200" b="1" dirty="0">
                <a:latin typeface="Arial"/>
                <a:cs typeface="Arial"/>
              </a:rPr>
              <a:t>20-30 </a:t>
            </a:r>
            <a:r>
              <a:rPr lang="pt-PT" sz="3200" b="1" dirty="0" err="1">
                <a:latin typeface="Arial"/>
                <a:cs typeface="Arial"/>
              </a:rPr>
              <a:t>words</a:t>
            </a:r>
            <a:endParaRPr lang="pt-PT" sz="3200" b="1" dirty="0">
              <a:latin typeface="Arial"/>
              <a:cs typeface="Arial"/>
            </a:endParaRPr>
          </a:p>
          <a:p>
            <a:pPr marL="457200" indent="-457200">
              <a:buFont typeface="Arial"/>
              <a:buChar char="•"/>
            </a:pPr>
            <a:r>
              <a:rPr lang="pt-PT" sz="3200" b="1" dirty="0" err="1">
                <a:latin typeface="Arial"/>
                <a:cs typeface="Arial"/>
              </a:rPr>
              <a:t>Respect</a:t>
            </a:r>
            <a:r>
              <a:rPr lang="pt-PT" sz="3200" b="1" dirty="0">
                <a:latin typeface="Arial"/>
                <a:cs typeface="Arial"/>
              </a:rPr>
              <a:t> </a:t>
            </a:r>
            <a:r>
              <a:rPr lang="pt-PT" sz="3200" b="1" dirty="0" err="1">
                <a:latin typeface="Arial"/>
                <a:cs typeface="Arial"/>
              </a:rPr>
              <a:t>topics</a:t>
            </a:r>
            <a:r>
              <a:rPr lang="pt-PT" sz="3200" b="1" dirty="0">
                <a:latin typeface="Arial"/>
                <a:cs typeface="Arial"/>
              </a:rPr>
              <a:t>: </a:t>
            </a:r>
            <a:r>
              <a:rPr lang="en-US" sz="3200" dirty="0">
                <a:latin typeface="Arial"/>
                <a:cs typeface="Arial"/>
              </a:rPr>
              <a:t>name, age, nationality, physical description, family</a:t>
            </a:r>
            <a:r>
              <a:rPr lang="pt-PT" sz="3200" dirty="0">
                <a:latin typeface="Arial"/>
                <a:cs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23269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2988" y="692696"/>
            <a:ext cx="698539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Arial Black"/>
                <a:cs typeface="Arial Black"/>
              </a:rPr>
              <a:t>Writing: </a:t>
            </a:r>
            <a:r>
              <a:rPr lang="en-US" sz="3200" b="1" dirty="0">
                <a:latin typeface="Arial Black"/>
                <a:cs typeface="Arial Black"/>
              </a:rPr>
              <a:t>exercise B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115616" y="1268760"/>
            <a:ext cx="6955917" cy="141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827584" y="1556792"/>
            <a:ext cx="7632848" cy="4554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GB" sz="2800" b="1" dirty="0">
                <a:latin typeface="Arial"/>
                <a:cs typeface="Arial"/>
              </a:rPr>
              <a:t>Suggestions:</a:t>
            </a:r>
            <a:endParaRPr lang="pt-PT" sz="2800" dirty="0">
              <a:latin typeface="Arial"/>
              <a:cs typeface="Arial"/>
            </a:endParaRPr>
          </a:p>
          <a:p>
            <a:pPr>
              <a:lnSpc>
                <a:spcPct val="140000"/>
              </a:lnSpc>
            </a:pPr>
            <a:r>
              <a:rPr lang="en-GB" sz="2800" b="1" u="sng" dirty="0">
                <a:solidFill>
                  <a:srgbClr val="FF0000"/>
                </a:solidFill>
                <a:latin typeface="Arial"/>
                <a:cs typeface="Arial"/>
              </a:rPr>
              <a:t>Option 1</a:t>
            </a:r>
            <a:endParaRPr lang="pt-PT" sz="2800" u="sng" dirty="0">
              <a:solidFill>
                <a:srgbClr val="FF0000"/>
              </a:solidFill>
              <a:latin typeface="Arial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This is my best friend Jack. His surname is Smith and he is 11 years old.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He has got short curly hair. His eyes are green.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He is funny and smart.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He is wearing a blue sweater and trousers.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He likes playing the piano and singing.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81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2988" y="692696"/>
            <a:ext cx="698539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Arial Black"/>
                <a:cs typeface="Arial Black"/>
              </a:rPr>
              <a:t>Writing: </a:t>
            </a:r>
            <a:r>
              <a:rPr lang="en-US" sz="3200" b="1" dirty="0">
                <a:latin typeface="Arial Black"/>
                <a:cs typeface="Arial Black"/>
              </a:rPr>
              <a:t>exercise B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115616" y="1268760"/>
            <a:ext cx="6955917" cy="141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827584" y="1556792"/>
            <a:ext cx="7632848" cy="4000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GB" sz="2800" b="1" dirty="0">
                <a:latin typeface="Arial"/>
                <a:cs typeface="Arial"/>
              </a:rPr>
              <a:t>Suggestions:</a:t>
            </a:r>
            <a:endParaRPr lang="pt-PT" sz="2800" dirty="0">
              <a:latin typeface="Arial"/>
              <a:cs typeface="Arial"/>
            </a:endParaRPr>
          </a:p>
          <a:p>
            <a:pPr>
              <a:lnSpc>
                <a:spcPct val="140000"/>
              </a:lnSpc>
            </a:pPr>
            <a:r>
              <a:rPr lang="en-GB" sz="2800" b="1" u="sng" dirty="0">
                <a:solidFill>
                  <a:srgbClr val="FF0000"/>
                </a:solidFill>
                <a:latin typeface="Arial"/>
                <a:cs typeface="Arial"/>
              </a:rPr>
              <a:t>Option 2</a:t>
            </a:r>
            <a:endParaRPr lang="pt-PT" sz="2800" u="sng" dirty="0">
              <a:solidFill>
                <a:srgbClr val="FF0000"/>
              </a:solidFill>
              <a:latin typeface="Arial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en-GB" b="1" dirty="0"/>
              <a:t> 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I always get up at 7:30 and I have breakfast at 8 o’clock. After that I brush my teeth and go to school at a quarter to nine. I have lunch at 12:30. In the evening I do my homework at half past six. I have dinner at seven o’clock and I go to bed at half past eight. </a:t>
            </a:r>
            <a:endParaRPr lang="pt-P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9220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heme/theme1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6174</TotalTime>
  <Words>377</Words>
  <Application>Microsoft Office PowerPoint</Application>
  <PresentationFormat>On-screen Show (4:3)</PresentationFormat>
  <Paragraphs>90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Arial Black</vt:lpstr>
      <vt:lpstr>Calibri</vt:lpstr>
      <vt:lpstr>Calibri Light</vt:lpstr>
      <vt:lpstr>2_Custom Design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Grupo Porto Editora</dc:title>
  <dc:creator>mscosta</dc:creator>
  <cp:lastModifiedBy>Sílvia Filipa Machado</cp:lastModifiedBy>
  <cp:revision>738</cp:revision>
  <cp:lastPrinted>2017-09-29T10:40:02Z</cp:lastPrinted>
  <dcterms:created xsi:type="dcterms:W3CDTF">2010-10-28T14:23:43Z</dcterms:created>
  <dcterms:modified xsi:type="dcterms:W3CDTF">2019-01-24T12:28:20Z</dcterms:modified>
</cp:coreProperties>
</file>