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4" r:id="rId5"/>
    <p:sldId id="263" r:id="rId6"/>
    <p:sldId id="265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arina pedrosa" initials="cp" lastIdx="3" clrIdx="0">
    <p:extLst/>
  </p:cmAuthor>
  <p:cmAuthor id="2" name="Ana" initials="A" lastIdx="1" clrIdx="1"/>
  <p:cmAuthor id="3" name="Clara Antunes Bugalhão" initials="CAB" lastIdx="7" clrIdx="2">
    <p:extLst/>
  </p:cmAuthor>
  <p:cmAuthor id="4" name="Dave Tucker" initials="DT" lastIdx="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31" autoAdjust="0"/>
    <p:restoredTop sz="94590"/>
  </p:normalViewPr>
  <p:slideViewPr>
    <p:cSldViewPr>
      <p:cViewPr>
        <p:scale>
          <a:sx n="115" d="100"/>
          <a:sy n="115" d="100"/>
        </p:scale>
        <p:origin x="-144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01-10-2018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4978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01-10-2018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7867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01-10-2018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5360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01-10-2018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4944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01-10-2018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2498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01-10-2018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06750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01-10-2018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4318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01-10-2018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8293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01-10-2018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8224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01-10-2018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09815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01-10-2018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4297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4A33D-2759-4CC3-81DA-3967DE27AA56}" type="datetimeFigureOut">
              <a:rPr lang="pt-PT" smtClean="0"/>
              <a:pPr/>
              <a:t>01-10-2018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135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" t="6447" r="6032" b="6066"/>
          <a:stretch/>
        </p:blipFill>
        <p:spPr>
          <a:xfrm>
            <a:off x="0" y="0"/>
            <a:ext cx="9173103" cy="6858000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685800" y="2130429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8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Test </a:t>
            </a:r>
            <a:r>
              <a:rPr lang="pt-PT" sz="8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correction</a:t>
            </a:r>
            <a:endParaRPr lang="pt-PT" sz="88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371600" y="3886200"/>
            <a:ext cx="6400800" cy="7669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5400" b="1" dirty="0">
                <a:solidFill>
                  <a:schemeClr val="bg1"/>
                </a:solidFill>
              </a:rPr>
              <a:t>Inglês </a:t>
            </a:r>
            <a:r>
              <a:rPr lang="pt-PT" sz="5400" b="1" dirty="0" smtClean="0">
                <a:solidFill>
                  <a:schemeClr val="bg1"/>
                </a:solidFill>
              </a:rPr>
              <a:t>5º </a:t>
            </a:r>
            <a:r>
              <a:rPr lang="pt-PT" sz="5400" b="1" dirty="0">
                <a:solidFill>
                  <a:schemeClr val="bg1"/>
                </a:solidFill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2578321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2" t="6286" r="6193" b="6160"/>
          <a:stretch/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466021" y="434604"/>
            <a:ext cx="3816424" cy="711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Test</a:t>
            </a:r>
            <a:r>
              <a:rPr lang="pt-PT" sz="5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1 (A/B)</a:t>
            </a: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504126" y="1228426"/>
            <a:ext cx="1331570" cy="2675148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A. 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b)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a)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c)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c)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b="1" dirty="0"/>
          </a:p>
        </p:txBody>
      </p:sp>
      <p:sp>
        <p:nvSpPr>
          <p:cNvPr id="13" name="Marcador de Posição de Conteúdo 2"/>
          <p:cNvSpPr txBox="1">
            <a:spLocks/>
          </p:cNvSpPr>
          <p:nvPr/>
        </p:nvSpPr>
        <p:spPr>
          <a:xfrm>
            <a:off x="2149782" y="1211052"/>
            <a:ext cx="2458388" cy="2675148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B. 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London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PT" sz="28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May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model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sisters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b="1" dirty="0"/>
          </a:p>
        </p:txBody>
      </p:sp>
      <p:sp>
        <p:nvSpPr>
          <p:cNvPr id="15" name="Marcador de Posição de Conteúdo 2"/>
          <p:cNvSpPr txBox="1">
            <a:spLocks/>
          </p:cNvSpPr>
          <p:nvPr/>
        </p:nvSpPr>
        <p:spPr>
          <a:xfrm>
            <a:off x="4777187" y="1211052"/>
            <a:ext cx="3459702" cy="2675148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C. 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44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Harlow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singer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model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David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Beckham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b="1" dirty="0"/>
          </a:p>
        </p:txBody>
      </p:sp>
      <p:sp>
        <p:nvSpPr>
          <p:cNvPr id="16" name="Marcador de Posição de Conteúdo 2"/>
          <p:cNvSpPr txBox="1">
            <a:spLocks/>
          </p:cNvSpPr>
          <p:nvPr/>
        </p:nvSpPr>
        <p:spPr>
          <a:xfrm>
            <a:off x="504126" y="3569607"/>
            <a:ext cx="8388354" cy="3321077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D. 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Brooklyn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19 (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nineteen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years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old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It’s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1</a:t>
            </a:r>
            <a:r>
              <a:rPr lang="pt-PT" sz="28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September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Victoria’s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favourite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season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summer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Cruz </a:t>
            </a: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singer</a:t>
            </a: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PT" sz="2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Yes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b="1" dirty="0"/>
          </a:p>
        </p:txBody>
      </p:sp>
      <p:pic>
        <p:nvPicPr>
          <p:cNvPr id="11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92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uiExpand="1" build="p"/>
      <p:bldP spid="13" grpId="0" uiExpand="1" build="p"/>
      <p:bldP spid="15" grpId="0" uiExpand="1" build="p"/>
      <p:bldP spid="1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arcador de Posição de Conteúdo 2"/>
          <p:cNvSpPr txBox="1">
            <a:spLocks/>
          </p:cNvSpPr>
          <p:nvPr/>
        </p:nvSpPr>
        <p:spPr>
          <a:xfrm>
            <a:off x="500835" y="4130997"/>
            <a:ext cx="2533956" cy="2574925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F.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am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800" b="1" dirty="0"/>
              <a:t> </a:t>
            </a:r>
          </a:p>
        </p:txBody>
      </p:sp>
      <p:pic>
        <p:nvPicPr>
          <p:cNvPr id="7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467543" y="418131"/>
            <a:ext cx="2757971" cy="4162997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PT" sz="2800" b="1" dirty="0"/>
              <a:t>E.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grandmother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grandfather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father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mother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brother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sister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3432554" y="418130"/>
            <a:ext cx="5315910" cy="409098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G.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Is Anthony a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mechanic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? No,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he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isn’t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Are David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Victoria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famous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Yes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are.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Are </a:t>
            </a: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David </a:t>
            </a: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Victoria </a:t>
            </a: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actors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? No,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aren’t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Is </a:t>
            </a: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summer</a:t>
            </a: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her</a:t>
            </a: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favourtite</a:t>
            </a: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season</a:t>
            </a: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Yes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999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build="p"/>
      <p:bldP spid="1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arcador de Posição de Conteúdo 2"/>
          <p:cNvSpPr txBox="1">
            <a:spLocks/>
          </p:cNvSpPr>
          <p:nvPr/>
        </p:nvSpPr>
        <p:spPr>
          <a:xfrm>
            <a:off x="2996476" y="689398"/>
            <a:ext cx="5790569" cy="259253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I.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His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Her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Their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800" b="1" dirty="0"/>
              <a:t> </a:t>
            </a:r>
          </a:p>
        </p:txBody>
      </p:sp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971600" y="720882"/>
            <a:ext cx="2376264" cy="327741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PT" sz="2800" b="1" dirty="0"/>
              <a:t>H.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--</a:t>
            </a: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Marcador de Posição de Conteúdo 2"/>
          <p:cNvSpPr txBox="1">
            <a:spLocks/>
          </p:cNvSpPr>
          <p:nvPr/>
        </p:nvSpPr>
        <p:spPr>
          <a:xfrm>
            <a:off x="971600" y="3480304"/>
            <a:ext cx="6840760" cy="219859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J.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Personal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answer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800" b="1" dirty="0"/>
              <a:t> </a:t>
            </a:r>
          </a:p>
        </p:txBody>
      </p:sp>
      <p:pic>
        <p:nvPicPr>
          <p:cNvPr id="8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15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build="p"/>
      <p:bldP spid="1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566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arcador de Posição de Conteúdo 2"/>
          <p:cNvSpPr txBox="1">
            <a:spLocks/>
          </p:cNvSpPr>
          <p:nvPr/>
        </p:nvSpPr>
        <p:spPr>
          <a:xfrm>
            <a:off x="471236" y="1482244"/>
            <a:ext cx="2401712" cy="448375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b="1" dirty="0"/>
              <a:t>A.</a:t>
            </a:r>
          </a:p>
          <a:p>
            <a:pPr marL="514350" indent="-514350">
              <a:buAutoNum type="arabicPeriod"/>
            </a:pPr>
            <a:r>
              <a:rPr lang="pt-PT" sz="2800" b="1" dirty="0" err="1"/>
              <a:t>singer</a:t>
            </a:r>
            <a:endParaRPr lang="pt-PT" sz="2800" b="1" dirty="0"/>
          </a:p>
          <a:p>
            <a:pPr marL="514350" indent="-514350">
              <a:buAutoNum type="arabicPeriod"/>
            </a:pPr>
            <a:r>
              <a:rPr lang="pt-PT" sz="2800" b="1" dirty="0" err="1"/>
              <a:t>football</a:t>
            </a:r>
            <a:r>
              <a:rPr lang="pt-PT" sz="2800" b="1" dirty="0"/>
              <a:t> </a:t>
            </a:r>
            <a:r>
              <a:rPr lang="pt-PT" sz="2800" b="1" dirty="0" err="1"/>
              <a:t>player</a:t>
            </a:r>
            <a:endParaRPr lang="pt-PT" sz="2800" b="1" dirty="0"/>
          </a:p>
          <a:p>
            <a:pPr marL="514350" indent="-514350">
              <a:buAutoNum type="arabicPeriod"/>
            </a:pPr>
            <a:r>
              <a:rPr lang="pt-PT" sz="2800" b="1" dirty="0" err="1"/>
              <a:t>model</a:t>
            </a:r>
            <a:endParaRPr lang="pt-PT" sz="2800" b="1" dirty="0"/>
          </a:p>
          <a:p>
            <a:pPr marL="514350" indent="-514350">
              <a:buAutoNum type="arabicPeriod"/>
            </a:pPr>
            <a:r>
              <a:rPr lang="pt-PT" sz="2800" b="1" dirty="0" err="1"/>
              <a:t>student</a:t>
            </a:r>
            <a:endParaRPr lang="pt-PT" sz="2800" b="1" dirty="0"/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endParaRPr lang="pt-PT" sz="2800" dirty="0"/>
          </a:p>
          <a:p>
            <a:pPr marL="0" indent="0">
              <a:buNone/>
            </a:pPr>
            <a:endParaRPr lang="pt-PT" sz="2000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0" y="527232"/>
            <a:ext cx="4752528" cy="711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Test</a:t>
            </a:r>
            <a:r>
              <a:rPr lang="pt-PT" sz="5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1 - </a:t>
            </a:r>
            <a:r>
              <a:rPr lang="pt-PT" sz="5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</a:t>
            </a:r>
            <a:endParaRPr lang="pt-PT" sz="54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Marcador de Posição de Conteúdo 2"/>
          <p:cNvSpPr txBox="1">
            <a:spLocks/>
          </p:cNvSpPr>
          <p:nvPr/>
        </p:nvSpPr>
        <p:spPr>
          <a:xfrm>
            <a:off x="2627784" y="1476773"/>
            <a:ext cx="3096344" cy="448375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b="1" dirty="0"/>
              <a:t>B.</a:t>
            </a:r>
          </a:p>
          <a:p>
            <a:pPr marL="514350" indent="-514350">
              <a:buAutoNum type="arabicPeriod"/>
            </a:pPr>
            <a:r>
              <a:rPr lang="pt-PT" sz="2800" b="1" dirty="0" err="1"/>
              <a:t>grandmother</a:t>
            </a:r>
            <a:endParaRPr lang="pt-PT" sz="2800" b="1" dirty="0"/>
          </a:p>
          <a:p>
            <a:pPr marL="514350" indent="-514350">
              <a:buAutoNum type="arabicPeriod"/>
            </a:pPr>
            <a:r>
              <a:rPr lang="pt-PT" sz="2800" b="1" dirty="0" err="1"/>
              <a:t>father</a:t>
            </a:r>
            <a:endParaRPr lang="pt-PT" sz="2800" b="1" dirty="0"/>
          </a:p>
          <a:p>
            <a:pPr marL="514350" indent="-514350">
              <a:buAutoNum type="arabicPeriod"/>
            </a:pPr>
            <a:r>
              <a:rPr lang="pt-PT" sz="2800" b="1" dirty="0" err="1"/>
              <a:t>mother</a:t>
            </a:r>
            <a:endParaRPr lang="pt-PT" sz="2800" b="1" dirty="0"/>
          </a:p>
          <a:p>
            <a:pPr marL="514350" indent="-514350">
              <a:buAutoNum type="arabicPeriod"/>
            </a:pPr>
            <a:r>
              <a:rPr lang="pt-PT" sz="2800" b="1" dirty="0" err="1"/>
              <a:t>brother</a:t>
            </a:r>
            <a:endParaRPr lang="pt-PT" sz="2800" b="1" dirty="0"/>
          </a:p>
          <a:p>
            <a:pPr marL="514350" indent="-514350">
              <a:buAutoNum type="arabicPeriod"/>
            </a:pPr>
            <a:r>
              <a:rPr lang="pt-PT" sz="2800" b="1" dirty="0" err="1"/>
              <a:t>sister</a:t>
            </a:r>
            <a:endParaRPr lang="pt-PT" sz="2800" b="1" dirty="0"/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endParaRPr lang="pt-PT" sz="2800" dirty="0"/>
          </a:p>
          <a:p>
            <a:pPr marL="0" indent="0">
              <a:buNone/>
            </a:pPr>
            <a:endParaRPr lang="pt-PT" sz="2000" dirty="0"/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5500732" y="529952"/>
            <a:ext cx="1479033" cy="267777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b="1" dirty="0"/>
              <a:t>C.</a:t>
            </a:r>
          </a:p>
          <a:p>
            <a:pPr marL="514350" indent="-514350">
              <a:buAutoNum type="arabicPeriod"/>
            </a:pPr>
            <a:r>
              <a:rPr lang="pt-PT" sz="2800" b="1" dirty="0" err="1"/>
              <a:t>is</a:t>
            </a:r>
            <a:endParaRPr lang="pt-PT" sz="2800" b="1" dirty="0"/>
          </a:p>
          <a:p>
            <a:pPr marL="514350" indent="-514350">
              <a:buAutoNum type="arabicPeriod"/>
            </a:pPr>
            <a:r>
              <a:rPr lang="pt-PT" sz="2800" b="1" dirty="0"/>
              <a:t>are</a:t>
            </a:r>
          </a:p>
          <a:p>
            <a:pPr marL="514350" indent="-514350">
              <a:buAutoNum type="arabicPeriod"/>
            </a:pPr>
            <a:r>
              <a:rPr lang="pt-PT" sz="2800" b="1" dirty="0" err="1"/>
              <a:t>am</a:t>
            </a:r>
            <a:endParaRPr lang="pt-PT" sz="2800" b="1" dirty="0"/>
          </a:p>
          <a:p>
            <a:pPr marL="514350" indent="-514350">
              <a:buAutoNum type="arabicPeriod"/>
            </a:pPr>
            <a:r>
              <a:rPr lang="pt-PT" sz="2800" b="1" dirty="0" err="1"/>
              <a:t>is</a:t>
            </a:r>
            <a:endParaRPr lang="pt-PT" sz="2800" b="1" dirty="0"/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endParaRPr lang="pt-PT" sz="2800" dirty="0"/>
          </a:p>
          <a:p>
            <a:pPr marL="0" indent="0">
              <a:buNone/>
            </a:pPr>
            <a:endParaRPr lang="pt-PT" sz="2000" dirty="0"/>
          </a:p>
        </p:txBody>
      </p:sp>
      <p:sp>
        <p:nvSpPr>
          <p:cNvPr id="15" name="Marcador de Posição de Conteúdo 2"/>
          <p:cNvSpPr txBox="1">
            <a:spLocks/>
          </p:cNvSpPr>
          <p:nvPr/>
        </p:nvSpPr>
        <p:spPr>
          <a:xfrm>
            <a:off x="5466252" y="3265147"/>
            <a:ext cx="3153432" cy="267777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b="1" dirty="0"/>
              <a:t>D.</a:t>
            </a:r>
          </a:p>
          <a:p>
            <a:pPr marL="514350" indent="-514350">
              <a:buAutoNum type="arabicPeriod"/>
            </a:pPr>
            <a:r>
              <a:rPr lang="pt-PT" sz="2800" b="1" dirty="0" err="1"/>
              <a:t>Yes</a:t>
            </a:r>
            <a:r>
              <a:rPr lang="pt-PT" sz="2800" b="1" dirty="0"/>
              <a:t>, </a:t>
            </a:r>
            <a:r>
              <a:rPr lang="pt-PT" sz="2800" b="1" dirty="0" err="1"/>
              <a:t>he</a:t>
            </a:r>
            <a:r>
              <a:rPr lang="pt-PT" sz="2800" b="1" dirty="0"/>
              <a:t> </a:t>
            </a:r>
            <a:r>
              <a:rPr lang="pt-PT" sz="2800" b="1" dirty="0" err="1"/>
              <a:t>is</a:t>
            </a:r>
            <a:r>
              <a:rPr lang="pt-PT" sz="2800" b="1" dirty="0"/>
              <a:t>.</a:t>
            </a:r>
          </a:p>
          <a:p>
            <a:pPr marL="514350" indent="-514350">
              <a:buAutoNum type="arabicPeriod"/>
            </a:pPr>
            <a:r>
              <a:rPr lang="pt-PT" sz="2800" b="1" dirty="0"/>
              <a:t>No, </a:t>
            </a:r>
            <a:r>
              <a:rPr lang="pt-PT" sz="2800" b="1" dirty="0" err="1"/>
              <a:t>she</a:t>
            </a:r>
            <a:r>
              <a:rPr lang="pt-PT" sz="2800" b="1" dirty="0"/>
              <a:t> </a:t>
            </a:r>
            <a:r>
              <a:rPr lang="pt-PT" sz="2800" b="1" dirty="0" err="1"/>
              <a:t>isn’t</a:t>
            </a:r>
            <a:r>
              <a:rPr lang="pt-PT" sz="2800" b="1" dirty="0"/>
              <a:t>.</a:t>
            </a:r>
          </a:p>
          <a:p>
            <a:pPr marL="514350" indent="-514350">
              <a:buAutoNum type="arabicPeriod"/>
            </a:pPr>
            <a:r>
              <a:rPr lang="pt-PT" sz="2800" b="1" dirty="0" err="1"/>
              <a:t>Yes</a:t>
            </a:r>
            <a:r>
              <a:rPr lang="pt-PT" sz="2800" b="1" dirty="0"/>
              <a:t>, </a:t>
            </a:r>
            <a:r>
              <a:rPr lang="pt-PT" sz="2800" b="1" dirty="0" err="1"/>
              <a:t>he</a:t>
            </a:r>
            <a:r>
              <a:rPr lang="pt-PT" sz="2800" b="1" dirty="0"/>
              <a:t> </a:t>
            </a:r>
            <a:r>
              <a:rPr lang="pt-PT" sz="2800" b="1" dirty="0" err="1"/>
              <a:t>is</a:t>
            </a:r>
            <a:r>
              <a:rPr lang="pt-PT" sz="2800" b="1" dirty="0"/>
              <a:t>.</a:t>
            </a:r>
          </a:p>
          <a:p>
            <a:pPr marL="514350" indent="-514350">
              <a:buAutoNum type="arabicPeriod"/>
            </a:pPr>
            <a:r>
              <a:rPr lang="pt-PT" sz="2800" b="1" dirty="0"/>
              <a:t>No, </a:t>
            </a:r>
            <a:r>
              <a:rPr lang="pt-PT" sz="2800" b="1" dirty="0" err="1"/>
              <a:t>she</a:t>
            </a:r>
            <a:r>
              <a:rPr lang="pt-PT" sz="2800" b="1" dirty="0"/>
              <a:t> </a:t>
            </a:r>
            <a:r>
              <a:rPr lang="pt-PT" sz="2800" b="1" dirty="0" err="1"/>
              <a:t>isn’t</a:t>
            </a:r>
            <a:r>
              <a:rPr lang="pt-PT" sz="2800" b="1" dirty="0"/>
              <a:t>.</a:t>
            </a:r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endParaRPr lang="pt-PT" sz="2800" dirty="0"/>
          </a:p>
          <a:p>
            <a:pPr marL="0" indent="0">
              <a:buNone/>
            </a:pPr>
            <a:endParaRPr lang="pt-PT" sz="2000" dirty="0"/>
          </a:p>
        </p:txBody>
      </p:sp>
      <p:pic>
        <p:nvPicPr>
          <p:cNvPr id="9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834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69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11" grpId="0" uiExpand="1" build="p"/>
      <p:bldP spid="14" grpId="0" uiExpand="1" build="p"/>
      <p:bldP spid="1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arcador de Posição de Conteúdo 2"/>
          <p:cNvSpPr txBox="1">
            <a:spLocks/>
          </p:cNvSpPr>
          <p:nvPr/>
        </p:nvSpPr>
        <p:spPr>
          <a:xfrm>
            <a:off x="471236" y="1482244"/>
            <a:ext cx="2401712" cy="448375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b="1" dirty="0"/>
              <a:t>E.</a:t>
            </a:r>
          </a:p>
          <a:p>
            <a:pPr marL="514350" indent="-514350">
              <a:buAutoNum type="arabicPeriod"/>
            </a:pPr>
            <a:r>
              <a:rPr lang="pt-PT" sz="2800" b="1" dirty="0"/>
              <a:t>a</a:t>
            </a:r>
          </a:p>
          <a:p>
            <a:pPr marL="514350" indent="-514350">
              <a:buAutoNum type="arabicPeriod"/>
            </a:pPr>
            <a:r>
              <a:rPr lang="pt-PT" sz="2800" b="1" dirty="0" err="1"/>
              <a:t>the</a:t>
            </a:r>
            <a:endParaRPr lang="pt-PT" sz="2800" b="1" dirty="0"/>
          </a:p>
          <a:p>
            <a:pPr marL="514350" indent="-514350">
              <a:buAutoNum type="arabicPeriod"/>
            </a:pPr>
            <a:r>
              <a:rPr lang="pt-PT" sz="2800" b="1" dirty="0" err="1"/>
              <a:t>an</a:t>
            </a:r>
            <a:endParaRPr lang="pt-PT" sz="2800" b="1" dirty="0"/>
          </a:p>
          <a:p>
            <a:pPr marL="514350" indent="-514350">
              <a:buAutoNum type="arabicPeriod"/>
            </a:pPr>
            <a:r>
              <a:rPr lang="pt-PT" sz="2800" b="1" dirty="0"/>
              <a:t>--</a:t>
            </a:r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endParaRPr lang="pt-PT" sz="2800" dirty="0"/>
          </a:p>
          <a:p>
            <a:pPr marL="0" indent="0">
              <a:buNone/>
            </a:pPr>
            <a:endParaRPr lang="pt-PT" sz="2000" dirty="0"/>
          </a:p>
        </p:txBody>
      </p:sp>
      <p:sp>
        <p:nvSpPr>
          <p:cNvPr id="11" name="Marcador de Posição de Conteúdo 2"/>
          <p:cNvSpPr txBox="1">
            <a:spLocks/>
          </p:cNvSpPr>
          <p:nvPr/>
        </p:nvSpPr>
        <p:spPr>
          <a:xfrm>
            <a:off x="2627784" y="1476773"/>
            <a:ext cx="3096344" cy="448375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b="1" dirty="0"/>
              <a:t>F.</a:t>
            </a:r>
          </a:p>
          <a:p>
            <a:pPr marL="514350" indent="-514350">
              <a:buAutoNum type="arabicPeriod"/>
            </a:pPr>
            <a:r>
              <a:rPr lang="pt-PT" sz="2800" b="1" dirty="0" err="1"/>
              <a:t>my</a:t>
            </a:r>
            <a:endParaRPr lang="pt-PT" sz="2800" b="1" dirty="0"/>
          </a:p>
          <a:p>
            <a:pPr marL="514350" indent="-514350">
              <a:buAutoNum type="arabicPeriod"/>
            </a:pPr>
            <a:r>
              <a:rPr lang="pt-PT" sz="2800" b="1" dirty="0" err="1" smtClean="0"/>
              <a:t>His</a:t>
            </a:r>
            <a:endParaRPr lang="pt-PT" sz="2800" b="1" dirty="0"/>
          </a:p>
          <a:p>
            <a:pPr marL="514350" indent="-514350">
              <a:buAutoNum type="arabicPeriod"/>
            </a:pPr>
            <a:r>
              <a:rPr lang="pt-PT" sz="2800" b="1" dirty="0" err="1" smtClean="0"/>
              <a:t>Her</a:t>
            </a:r>
            <a:endParaRPr lang="pt-PT" sz="2800" b="1" dirty="0"/>
          </a:p>
          <a:p>
            <a:pPr marL="514350" indent="-514350">
              <a:buAutoNum type="arabicPeriod"/>
            </a:pPr>
            <a:r>
              <a:rPr lang="pt-PT" sz="2800" b="1" dirty="0" err="1"/>
              <a:t>T</a:t>
            </a:r>
            <a:r>
              <a:rPr lang="pt-PT" sz="2800" b="1" smtClean="0"/>
              <a:t>heir</a:t>
            </a:r>
            <a:endParaRPr lang="pt-PT" sz="2800" b="1" dirty="0"/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endParaRPr lang="pt-PT" sz="2800" dirty="0"/>
          </a:p>
          <a:p>
            <a:pPr marL="0" indent="0">
              <a:buNone/>
            </a:pPr>
            <a:endParaRPr lang="pt-PT" sz="2000" dirty="0"/>
          </a:p>
        </p:txBody>
      </p:sp>
      <p:sp>
        <p:nvSpPr>
          <p:cNvPr id="15" name="Marcador de Posição de Conteúdo 2"/>
          <p:cNvSpPr txBox="1">
            <a:spLocks/>
          </p:cNvSpPr>
          <p:nvPr/>
        </p:nvSpPr>
        <p:spPr>
          <a:xfrm>
            <a:off x="5164409" y="1482244"/>
            <a:ext cx="3153432" cy="267777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800" b="1" dirty="0"/>
              <a:t>G.</a:t>
            </a:r>
          </a:p>
          <a:p>
            <a:pPr marL="0" indent="0">
              <a:buNone/>
            </a:pPr>
            <a:r>
              <a:rPr lang="en-US" sz="2800" b="1" dirty="0"/>
              <a:t>1. My name is…</a:t>
            </a:r>
          </a:p>
          <a:p>
            <a:pPr marL="0" indent="0">
              <a:buNone/>
            </a:pPr>
            <a:r>
              <a:rPr lang="en-US" sz="2800" b="1" dirty="0"/>
              <a:t>2. My surname is…</a:t>
            </a:r>
          </a:p>
          <a:p>
            <a:pPr marL="0" indent="0">
              <a:buNone/>
            </a:pPr>
            <a:r>
              <a:rPr lang="en-US" sz="2800" b="1" dirty="0"/>
              <a:t>3. I am… years old.</a:t>
            </a:r>
          </a:p>
          <a:p>
            <a:pPr marL="0" indent="0">
              <a:buNone/>
            </a:pPr>
            <a:r>
              <a:rPr lang="en-US" sz="2800" b="1" dirty="0"/>
              <a:t>4. I am from…</a:t>
            </a:r>
          </a:p>
          <a:p>
            <a:pPr marL="0" indent="0">
              <a:buNone/>
            </a:pPr>
            <a:r>
              <a:rPr lang="en-US" sz="2800" b="1" dirty="0"/>
              <a:t>5. I am a student.</a:t>
            </a:r>
            <a:endParaRPr lang="pt-PT" sz="2800" b="1" dirty="0"/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endParaRPr lang="pt-PT" sz="2800" b="1" dirty="0"/>
          </a:p>
          <a:p>
            <a:pPr marL="0" indent="0">
              <a:buNone/>
            </a:pPr>
            <a:endParaRPr lang="pt-PT" sz="2800" dirty="0"/>
          </a:p>
          <a:p>
            <a:pPr marL="0" indent="0">
              <a:buNone/>
            </a:pPr>
            <a:endParaRPr lang="pt-PT" sz="2000" dirty="0"/>
          </a:p>
        </p:txBody>
      </p:sp>
      <p:pic>
        <p:nvPicPr>
          <p:cNvPr id="6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2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 uiExpand="1" build="p"/>
      <p:bldP spid="15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3302</TotalTime>
  <Words>240</Words>
  <Application>Microsoft Office PowerPoint</Application>
  <PresentationFormat>On-screen Show (4:3)</PresentationFormat>
  <Paragraphs>117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Isabel Pinto</dc:creator>
  <cp:lastModifiedBy>Mariana Marques Moreira</cp:lastModifiedBy>
  <cp:revision>60</cp:revision>
  <dcterms:created xsi:type="dcterms:W3CDTF">2016-10-13T10:18:12Z</dcterms:created>
  <dcterms:modified xsi:type="dcterms:W3CDTF">2018-10-01T13:40:08Z</dcterms:modified>
</cp:coreProperties>
</file>