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60" r:id="rId4"/>
    <p:sldId id="264" r:id="rId5"/>
    <p:sldId id="265" r:id="rId6"/>
    <p:sldId id="266" r:id="rId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tarina pedrosa" initials="cp" lastIdx="3" clrIdx="0">
    <p:extLst/>
  </p:cmAuthor>
  <p:cmAuthor id="2" name="Ana" initials="A" lastIdx="1" clrIdx="1"/>
  <p:cmAuthor id="3" name="Clara Antunes Bugalhão" initials="CAB" lastIdx="7" clrIdx="2">
    <p:extLst/>
  </p:cmAuthor>
  <p:cmAuthor id="4" name="Dave Tucker" initials="DT" lastIdx="1" clrIdx="3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31" autoAdjust="0"/>
    <p:restoredTop sz="94590"/>
  </p:normalViewPr>
  <p:slideViewPr>
    <p:cSldViewPr>
      <p:cViewPr>
        <p:scale>
          <a:sx n="115" d="100"/>
          <a:sy n="115" d="100"/>
        </p:scale>
        <p:origin x="-1440" y="-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21B4BD-31CE-4A71-A3DC-614CD9F53E48}" type="datetimeFigureOut">
              <a:rPr lang="pt-PT" smtClean="0"/>
              <a:t>21-01-2019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0B6024-8472-4ECC-B4C6-66596D7FE2E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09410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B6024-8472-4ECC-B4C6-66596D7FE2E3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99145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21-01-2019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24978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21-01-2019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78675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21-01-2019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5360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21-01-2019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04944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21-01-2019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52498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21-01-2019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06750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21-01-2019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4318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21-01-2019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8293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21-01-2019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68224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21-01-2019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09815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21-01-2019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84297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4A33D-2759-4CC3-81DA-3967DE27AA56}" type="datetimeFigureOut">
              <a:rPr lang="pt-PT" smtClean="0"/>
              <a:pPr/>
              <a:t>21-01-2019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135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0" t="6447" r="6032" b="6066"/>
          <a:stretch/>
        </p:blipFill>
        <p:spPr>
          <a:xfrm>
            <a:off x="0" y="0"/>
            <a:ext cx="9173103" cy="6858000"/>
          </a:xfrm>
          <a:prstGeom prst="rect">
            <a:avLst/>
          </a:prstGeom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685800" y="2130429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8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Test </a:t>
            </a:r>
            <a:r>
              <a:rPr lang="pt-PT" sz="88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correction</a:t>
            </a:r>
            <a:endParaRPr lang="pt-PT" sz="8800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371600" y="3886200"/>
            <a:ext cx="6400800" cy="76693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5400" b="1" dirty="0">
                <a:solidFill>
                  <a:schemeClr val="bg1"/>
                </a:solidFill>
              </a:rPr>
              <a:t>Inglês </a:t>
            </a:r>
            <a:r>
              <a:rPr lang="pt-PT" sz="5400" b="1" dirty="0" smtClean="0">
                <a:solidFill>
                  <a:schemeClr val="bg1"/>
                </a:solidFill>
              </a:rPr>
              <a:t>5º </a:t>
            </a:r>
            <a:r>
              <a:rPr lang="pt-PT" sz="5400" b="1" dirty="0">
                <a:solidFill>
                  <a:schemeClr val="bg1"/>
                </a:solidFill>
              </a:rPr>
              <a:t>ano</a:t>
            </a:r>
          </a:p>
        </p:txBody>
      </p:sp>
    </p:spTree>
    <p:extLst>
      <p:ext uri="{BB962C8B-B14F-4D97-AF65-F5344CB8AC3E}">
        <p14:creationId xmlns:p14="http://schemas.microsoft.com/office/powerpoint/2010/main" val="257832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2" t="6286" r="6193" b="6160"/>
          <a:stretch/>
        </p:blipFill>
        <p:spPr>
          <a:xfrm>
            <a:off x="1" y="1"/>
            <a:ext cx="9144000" cy="6858000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2466021" y="434604"/>
            <a:ext cx="3816424" cy="711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54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Test</a:t>
            </a:r>
            <a:r>
              <a:rPr lang="pt-PT" sz="5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pt-PT" sz="54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3 </a:t>
            </a:r>
            <a:r>
              <a:rPr lang="pt-PT" sz="5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(A/B)</a:t>
            </a:r>
          </a:p>
        </p:txBody>
      </p:sp>
      <p:sp>
        <p:nvSpPr>
          <p:cNvPr id="7" name="Marcador de Posição de Conteúdo 2"/>
          <p:cNvSpPr txBox="1">
            <a:spLocks/>
          </p:cNvSpPr>
          <p:nvPr/>
        </p:nvSpPr>
        <p:spPr>
          <a:xfrm>
            <a:off x="520935" y="1329424"/>
            <a:ext cx="2411690" cy="3251703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2800" b="1" dirty="0"/>
              <a:t>A. 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t-PT" sz="2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Haines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56260" indent="-514350">
              <a:spcAft>
                <a:spcPts val="0"/>
              </a:spcAft>
              <a:buFont typeface="+mj-lt"/>
              <a:buAutoNum type="arabicPeriod"/>
            </a:pP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shoe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56260" indent="-514350">
              <a:spcAft>
                <a:spcPts val="0"/>
              </a:spcAft>
              <a:buFont typeface="+mj-lt"/>
              <a:buAutoNum type="arabicPeriod"/>
            </a:pP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kitchen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56260" indent="-514350">
              <a:spcAft>
                <a:spcPts val="0"/>
              </a:spcAft>
              <a:buFont typeface="+mj-lt"/>
              <a:buAutoNum type="arabicPeriod"/>
            </a:pP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two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56260" indent="-514350">
              <a:spcAft>
                <a:spcPts val="800"/>
              </a:spcAft>
              <a:buFont typeface="+mj-lt"/>
              <a:buAutoNum type="arabicPeriod"/>
            </a:pP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garden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endParaRPr lang="en-GB" sz="2800" b="1" dirty="0"/>
          </a:p>
          <a:p>
            <a:pPr marL="0" indent="0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PT" sz="2800" b="1" dirty="0"/>
          </a:p>
        </p:txBody>
      </p:sp>
      <p:sp>
        <p:nvSpPr>
          <p:cNvPr id="16" name="Marcador de Posição de Conteúdo 2"/>
          <p:cNvSpPr txBox="1">
            <a:spLocks/>
          </p:cNvSpPr>
          <p:nvPr/>
        </p:nvSpPr>
        <p:spPr>
          <a:xfrm>
            <a:off x="3098381" y="1338192"/>
            <a:ext cx="5650083" cy="4973344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2800" b="1" dirty="0"/>
              <a:t>B</a:t>
            </a:r>
            <a:r>
              <a:rPr lang="en-GB" sz="2800" b="1" dirty="0" smtClean="0"/>
              <a:t>. </a:t>
            </a:r>
            <a:endParaRPr lang="en-GB" sz="2800" b="1" dirty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It’s in Pennsylvania, in the United States of America.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Jane’s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favourite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part of the house is the living room.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No, there isn’t.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Yes, it is.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The doghouse is special because it is also a shoe.</a:t>
            </a:r>
          </a:p>
          <a:p>
            <a:pPr marL="0" indent="0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PT" sz="2800" b="1" dirty="0"/>
          </a:p>
        </p:txBody>
      </p:sp>
      <p:pic>
        <p:nvPicPr>
          <p:cNvPr id="11" name="Picture 2" descr="C:\Users\mmmoreira\Desktop\LOGOS\asa.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504056" cy="43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92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build="p"/>
      <p:bldP spid="1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C:\Users\mmmoreira\Desktop\LOGOS\asa.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504056" cy="43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arcador de Posição de Conteúdo 2"/>
          <p:cNvSpPr txBox="1">
            <a:spLocks/>
          </p:cNvSpPr>
          <p:nvPr/>
        </p:nvSpPr>
        <p:spPr>
          <a:xfrm>
            <a:off x="467543" y="418131"/>
            <a:ext cx="2757971" cy="3874965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PT" sz="2800" b="1" dirty="0"/>
              <a:t>C</a:t>
            </a:r>
            <a:r>
              <a:rPr lang="pt-PT" sz="2800" b="1" dirty="0" smtClean="0"/>
              <a:t>.</a:t>
            </a:r>
            <a:endParaRPr lang="pt-PT" sz="2800" b="1" dirty="0"/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bed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bedside table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wardrobe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sink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cooker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toilet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washbasin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spcAft>
                <a:spcPts val="0"/>
              </a:spcAft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Marcador de Posição de Conteúdo 2"/>
          <p:cNvSpPr txBox="1">
            <a:spLocks/>
          </p:cNvSpPr>
          <p:nvPr/>
        </p:nvSpPr>
        <p:spPr>
          <a:xfrm>
            <a:off x="3087341" y="434690"/>
            <a:ext cx="2651614" cy="4090989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2800" b="1" dirty="0"/>
              <a:t>D</a:t>
            </a:r>
            <a:r>
              <a:rPr lang="en-GB" sz="2800" b="1" dirty="0" smtClean="0"/>
              <a:t>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/>
              <a:t>There is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/>
              <a:t>There are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/>
              <a:t>There is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/>
              <a:t>There are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/>
              <a:t>There is</a:t>
            </a:r>
          </a:p>
          <a:p>
            <a:pPr marL="0" indent="0">
              <a:spcBef>
                <a:spcPts val="0"/>
              </a:spcBef>
              <a:buNone/>
            </a:pPr>
            <a:endParaRPr lang="en-GB" sz="2800" b="1" dirty="0" smtClean="0"/>
          </a:p>
          <a:p>
            <a:pPr marL="0" indent="0">
              <a:spcBef>
                <a:spcPts val="0"/>
              </a:spcBef>
              <a:buNone/>
            </a:pPr>
            <a:endParaRPr lang="en-GB" sz="2800" b="1" dirty="0"/>
          </a:p>
        </p:txBody>
      </p:sp>
      <p:sp>
        <p:nvSpPr>
          <p:cNvPr id="9" name="Marcador de Posição de Conteúdo 2"/>
          <p:cNvSpPr txBox="1">
            <a:spLocks/>
          </p:cNvSpPr>
          <p:nvPr/>
        </p:nvSpPr>
        <p:spPr>
          <a:xfrm>
            <a:off x="5381890" y="310118"/>
            <a:ext cx="3444406" cy="4090989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2800" b="1" dirty="0"/>
              <a:t>E</a:t>
            </a:r>
            <a:r>
              <a:rPr lang="en-GB" sz="2800" b="1" dirty="0" smtClean="0"/>
              <a:t>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/>
              <a:t>Is there… No, there isn’t.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/>
              <a:t>Are there… Yes, there are.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/>
              <a:t>Are there… No, there </a:t>
            </a:r>
            <a:r>
              <a:rPr lang="en-US" sz="2800" dirty="0" smtClean="0"/>
              <a:t>aren’t.</a:t>
            </a:r>
            <a:endParaRPr lang="en-US" sz="2800" dirty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/>
              <a:t>Is there… Yes, there is.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/>
              <a:t>Is there… No, there isn’t.</a:t>
            </a:r>
          </a:p>
          <a:p>
            <a:pPr marL="0" indent="0">
              <a:spcBef>
                <a:spcPts val="0"/>
              </a:spcBef>
              <a:buNone/>
            </a:pPr>
            <a:endParaRPr lang="en-GB" sz="2800" b="1" dirty="0" smtClean="0"/>
          </a:p>
          <a:p>
            <a:pPr marL="0" indent="0">
              <a:spcBef>
                <a:spcPts val="0"/>
              </a:spcBef>
              <a:buNone/>
            </a:pP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2439993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4" grpId="0" build="p"/>
      <p:bldP spid="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arcador de Posição de Conteúdo 2"/>
          <p:cNvSpPr txBox="1">
            <a:spLocks/>
          </p:cNvSpPr>
          <p:nvPr/>
        </p:nvSpPr>
        <p:spPr>
          <a:xfrm>
            <a:off x="3983512" y="346957"/>
            <a:ext cx="2262419" cy="2592538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2800" b="1" dirty="0"/>
              <a:t>G</a:t>
            </a:r>
            <a:r>
              <a:rPr lang="en-GB" sz="2800" b="1" dirty="0" smtClean="0"/>
              <a:t>.</a:t>
            </a:r>
            <a:endParaRPr lang="en-GB" sz="2800" b="1" dirty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watches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books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children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babies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men</a:t>
            </a:r>
          </a:p>
          <a:p>
            <a:pPr marL="0" indent="0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800" b="1" dirty="0"/>
              <a:t> </a:t>
            </a:r>
          </a:p>
        </p:txBody>
      </p:sp>
      <p:sp>
        <p:nvSpPr>
          <p:cNvPr id="6" name="Marcador de Posição de Conteúdo 2"/>
          <p:cNvSpPr txBox="1">
            <a:spLocks/>
          </p:cNvSpPr>
          <p:nvPr/>
        </p:nvSpPr>
        <p:spPr>
          <a:xfrm>
            <a:off x="971600" y="346957"/>
            <a:ext cx="2376264" cy="3277419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PT" sz="2800" b="1" dirty="0"/>
              <a:t>F</a:t>
            </a:r>
            <a:r>
              <a:rPr lang="pt-PT" sz="2800" b="1" dirty="0" smtClean="0"/>
              <a:t>.</a:t>
            </a:r>
            <a:endParaRPr lang="pt-PT" sz="2800" b="1" dirty="0"/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next to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in front of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</a:p>
          <a:p>
            <a:pPr marL="0" lvl="0" indent="0" algn="just">
              <a:lnSpc>
                <a:spcPct val="107000"/>
              </a:lnSpc>
              <a:spcAft>
                <a:spcPts val="0"/>
              </a:spcAft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C:\Users\mmmoreira\Desktop\LOGOS\asa.png"/>
          <p:cNvPicPr>
            <a:picLocks noChangeAspect="1" noChangeArrowheads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504056" cy="43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Marcador de Posição de Conteúdo 2"/>
          <p:cNvSpPr txBox="1">
            <a:spLocks/>
          </p:cNvSpPr>
          <p:nvPr/>
        </p:nvSpPr>
        <p:spPr>
          <a:xfrm>
            <a:off x="481678" y="3068960"/>
            <a:ext cx="8266786" cy="2592538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2800" b="1" dirty="0"/>
              <a:t>H</a:t>
            </a:r>
            <a:r>
              <a:rPr lang="en-GB" sz="2800" b="1" dirty="0" smtClean="0"/>
              <a:t>.</a:t>
            </a:r>
            <a:endParaRPr lang="en-GB" sz="2800" b="1" dirty="0"/>
          </a:p>
          <a:p>
            <a:pPr marL="0" indent="0">
              <a:spcBef>
                <a:spcPts val="0"/>
              </a:spcBef>
              <a:buNone/>
            </a:pPr>
            <a:r>
              <a:rPr lang="en-US" sz="2800" i="1" dirty="0">
                <a:ea typeface="Calibri" panose="020F0502020204030204" pitchFamily="34" charset="0"/>
                <a:cs typeface="Times New Roman" panose="02020603050405020304" pitchFamily="18" charset="0"/>
              </a:rPr>
              <a:t>Suggested answer: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This is Jane’s house. Downstairs there is a </a:t>
            </a:r>
            <a:r>
              <a:rPr lang="en-US" sz="2800" u="sng" dirty="0">
                <a:ea typeface="Calibri" panose="020F0502020204030204" pitchFamily="34" charset="0"/>
                <a:cs typeface="Times New Roman" panose="02020603050405020304" pitchFamily="18" charset="0"/>
              </a:rPr>
              <a:t>hall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, a </a:t>
            </a:r>
            <a:r>
              <a:rPr lang="en-US" sz="2800" u="sng" dirty="0">
                <a:ea typeface="Calibri" panose="020F0502020204030204" pitchFamily="34" charset="0"/>
                <a:cs typeface="Times New Roman" panose="02020603050405020304" pitchFamily="18" charset="0"/>
              </a:rPr>
              <a:t>living room 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and a </a:t>
            </a:r>
            <a:r>
              <a:rPr lang="en-US" sz="2800" u="sng" dirty="0">
                <a:ea typeface="Calibri" panose="020F0502020204030204" pitchFamily="34" charset="0"/>
                <a:cs typeface="Times New Roman" panose="02020603050405020304" pitchFamily="18" charset="0"/>
              </a:rPr>
              <a:t>dining room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. Upstairs there is a </a:t>
            </a:r>
            <a:r>
              <a:rPr lang="en-US" sz="2800" u="sng" dirty="0">
                <a:ea typeface="Calibri" panose="020F0502020204030204" pitchFamily="34" charset="0"/>
                <a:cs typeface="Times New Roman" panose="02020603050405020304" pitchFamily="18" charset="0"/>
              </a:rPr>
              <a:t>bedroom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 and a </a:t>
            </a:r>
            <a:r>
              <a:rPr lang="en-US" sz="2800" u="sng" dirty="0">
                <a:ea typeface="Calibri" panose="020F0502020204030204" pitchFamily="34" charset="0"/>
                <a:cs typeface="Times New Roman" panose="02020603050405020304" pitchFamily="18" charset="0"/>
              </a:rPr>
              <a:t>bathroom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. The bedroom has got a </a:t>
            </a:r>
            <a:r>
              <a:rPr lang="en-US" sz="2800" u="sng" dirty="0">
                <a:ea typeface="Calibri" panose="020F0502020204030204" pitchFamily="34" charset="0"/>
                <a:cs typeface="Times New Roman" panose="02020603050405020304" pitchFamily="18" charset="0"/>
              </a:rPr>
              <a:t>bed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and two </a:t>
            </a:r>
            <a:r>
              <a:rPr lang="en-US" sz="2800" u="sng" dirty="0">
                <a:ea typeface="Calibri" panose="020F0502020204030204" pitchFamily="34" charset="0"/>
                <a:cs typeface="Times New Roman" panose="02020603050405020304" pitchFamily="18" charset="0"/>
              </a:rPr>
              <a:t>bedside tables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. In the attic, there is a </a:t>
            </a:r>
            <a:r>
              <a:rPr lang="en-US" sz="2800" u="sng" dirty="0">
                <a:ea typeface="Calibri" panose="020F0502020204030204" pitchFamily="34" charset="0"/>
                <a:cs typeface="Times New Roman" panose="02020603050405020304" pitchFamily="18" charset="0"/>
              </a:rPr>
              <a:t>chair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, a </a:t>
            </a:r>
            <a:r>
              <a:rPr lang="en-US" sz="2800" u="sng" dirty="0">
                <a:ea typeface="Calibri" panose="020F0502020204030204" pitchFamily="34" charset="0"/>
                <a:cs typeface="Times New Roman" panose="02020603050405020304" pitchFamily="18" charset="0"/>
              </a:rPr>
              <a:t>desk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and a </a:t>
            </a:r>
            <a:r>
              <a:rPr lang="en-US" sz="2800" u="sng" dirty="0">
                <a:ea typeface="Calibri" panose="020F0502020204030204" pitchFamily="34" charset="0"/>
                <a:cs typeface="Times New Roman" panose="02020603050405020304" pitchFamily="18" charset="0"/>
              </a:rPr>
              <a:t>bookcase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. It’s a beautiful house. </a:t>
            </a:r>
          </a:p>
          <a:p>
            <a:pPr marL="0" indent="0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115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1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2" t="6286" r="6193" b="6160"/>
          <a:stretch/>
        </p:blipFill>
        <p:spPr>
          <a:xfrm>
            <a:off x="1" y="44624"/>
            <a:ext cx="9144000" cy="6858000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2466021" y="434604"/>
            <a:ext cx="3816424" cy="711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54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Test</a:t>
            </a:r>
            <a:r>
              <a:rPr lang="pt-PT" sz="5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pt-PT" sz="54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3 (C)</a:t>
            </a:r>
            <a:endParaRPr lang="pt-PT" sz="5400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Marcador de Posição de Conteúdo 2"/>
          <p:cNvSpPr txBox="1">
            <a:spLocks/>
          </p:cNvSpPr>
          <p:nvPr/>
        </p:nvSpPr>
        <p:spPr>
          <a:xfrm>
            <a:off x="520935" y="1329424"/>
            <a:ext cx="2411690" cy="3251703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2800" b="1" dirty="0"/>
              <a:t>A. 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t-PT" sz="2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attic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56260" indent="-514350">
              <a:spcAft>
                <a:spcPts val="0"/>
              </a:spcAft>
              <a:buFont typeface="+mj-lt"/>
              <a:buAutoNum type="arabicPeriod"/>
            </a:pPr>
            <a:r>
              <a:rPr lang="pt-PT" sz="2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bedroom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56260" indent="-514350">
              <a:spcAft>
                <a:spcPts val="0"/>
              </a:spcAft>
              <a:buFont typeface="+mj-lt"/>
              <a:buAutoNum type="arabicPeriod"/>
            </a:pPr>
            <a:r>
              <a:rPr lang="pt-PT" sz="2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bathroom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56260" indent="-514350">
              <a:spcAft>
                <a:spcPts val="0"/>
              </a:spcAft>
              <a:buFont typeface="+mj-lt"/>
              <a:buAutoNum type="arabicPeriod"/>
            </a:pPr>
            <a:r>
              <a:rPr lang="pt-PT" sz="2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living</a:t>
            </a:r>
            <a:r>
              <a:rPr lang="pt-PT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2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room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56260" indent="-514350">
              <a:spcAft>
                <a:spcPts val="800"/>
              </a:spcAft>
              <a:buFont typeface="+mj-lt"/>
              <a:buAutoNum type="arabicPeriod"/>
            </a:pPr>
            <a:r>
              <a:rPr lang="pt-PT" sz="2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dining</a:t>
            </a:r>
            <a:r>
              <a:rPr lang="pt-PT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2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room</a:t>
            </a: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endParaRPr lang="en-GB" sz="2800" b="1" dirty="0"/>
          </a:p>
          <a:p>
            <a:pPr marL="0" indent="0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PT" sz="2800" b="1" dirty="0"/>
          </a:p>
        </p:txBody>
      </p:sp>
      <p:sp>
        <p:nvSpPr>
          <p:cNvPr id="16" name="Marcador de Posição de Conteúdo 2"/>
          <p:cNvSpPr txBox="1">
            <a:spLocks/>
          </p:cNvSpPr>
          <p:nvPr/>
        </p:nvSpPr>
        <p:spPr>
          <a:xfrm>
            <a:off x="3098381" y="1338192"/>
            <a:ext cx="5650083" cy="4973344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2800" b="1" dirty="0"/>
              <a:t>B</a:t>
            </a:r>
            <a:r>
              <a:rPr lang="en-GB" sz="2800" b="1" dirty="0" smtClean="0"/>
              <a:t>. </a:t>
            </a:r>
            <a:endParaRPr lang="en-GB" sz="2800" b="1" dirty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bed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bedside table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warbrobe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sink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cooker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toilet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washbasin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PT" sz="2800" b="1" dirty="0"/>
          </a:p>
        </p:txBody>
      </p:sp>
      <p:pic>
        <p:nvPicPr>
          <p:cNvPr id="11" name="Picture 2" descr="C:\Users\mmmoreira\Desktop\LOGOS\asa.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504056" cy="43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Marcador de Posição de Conteúdo 2"/>
          <p:cNvSpPr txBox="1">
            <a:spLocks/>
          </p:cNvSpPr>
          <p:nvPr/>
        </p:nvSpPr>
        <p:spPr>
          <a:xfrm>
            <a:off x="5796136" y="1329424"/>
            <a:ext cx="2757971" cy="3874965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PT" sz="2800" b="1" dirty="0"/>
              <a:t>C</a:t>
            </a:r>
            <a:r>
              <a:rPr lang="pt-PT" sz="2800" b="1" dirty="0" smtClean="0"/>
              <a:t>.</a:t>
            </a:r>
            <a:endParaRPr lang="pt-PT" sz="2800" b="1" dirty="0"/>
          </a:p>
          <a:p>
            <a:pPr marL="0" lv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GB" sz="2800" dirty="0"/>
              <a:t>There is – 1; 3; </a:t>
            </a:r>
            <a:r>
              <a:rPr lang="en-GB" sz="2800" dirty="0" smtClean="0"/>
              <a:t>5</a:t>
            </a:r>
            <a:endParaRPr lang="en-US" sz="28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buNone/>
            </a:pPr>
            <a:r>
              <a:rPr lang="en-GB" sz="2800" dirty="0"/>
              <a:t>There are – 2; 4</a:t>
            </a:r>
            <a:endParaRPr lang="pt-PT" sz="2800" dirty="0"/>
          </a:p>
          <a:p>
            <a:pPr marL="0" lvl="0" indent="0" algn="just">
              <a:lnSpc>
                <a:spcPct val="107000"/>
              </a:lnSpc>
              <a:spcAft>
                <a:spcPts val="0"/>
              </a:spcAft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94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build="p"/>
      <p:bldP spid="16" grpId="0" build="p"/>
      <p:bldP spid="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23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C:\Users\mmmoreira\Desktop\LOGOS\asa.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504056" cy="43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Marcador de Posição de Conteúdo 2"/>
          <p:cNvSpPr txBox="1">
            <a:spLocks/>
          </p:cNvSpPr>
          <p:nvPr/>
        </p:nvSpPr>
        <p:spPr>
          <a:xfrm>
            <a:off x="467544" y="434690"/>
            <a:ext cx="2651614" cy="4090989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2800" b="1" dirty="0"/>
              <a:t>D</a:t>
            </a:r>
            <a:r>
              <a:rPr lang="en-GB" sz="2800" b="1" dirty="0" smtClean="0"/>
              <a:t>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/>
              <a:t>No, there isn’t.</a:t>
            </a:r>
            <a:endParaRPr lang="en-US" sz="2800" dirty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/>
              <a:t>Yes, there are.</a:t>
            </a:r>
            <a:endParaRPr lang="en-US" sz="2800" dirty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/>
              <a:t>No, there aren’t.</a:t>
            </a:r>
            <a:endParaRPr lang="en-US" sz="2800" dirty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/>
              <a:t>Yes, t</a:t>
            </a:r>
            <a:r>
              <a:rPr lang="en-US" sz="2800" dirty="0" smtClean="0"/>
              <a:t>here is.</a:t>
            </a:r>
            <a:endParaRPr lang="en-US" sz="2800" dirty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/>
              <a:t>No, t</a:t>
            </a:r>
            <a:r>
              <a:rPr lang="en-US" sz="2800" dirty="0" smtClean="0"/>
              <a:t>here isn’t</a:t>
            </a:r>
            <a:endParaRPr lang="en-US" sz="2800" dirty="0"/>
          </a:p>
          <a:p>
            <a:pPr marL="0" indent="0">
              <a:spcBef>
                <a:spcPts val="0"/>
              </a:spcBef>
              <a:buNone/>
            </a:pPr>
            <a:endParaRPr lang="en-GB" sz="2800" b="1" dirty="0" smtClean="0"/>
          </a:p>
          <a:p>
            <a:pPr marL="0" indent="0">
              <a:spcBef>
                <a:spcPts val="0"/>
              </a:spcBef>
              <a:buNone/>
            </a:pPr>
            <a:endParaRPr lang="en-GB" sz="2800" b="1" dirty="0"/>
          </a:p>
        </p:txBody>
      </p:sp>
      <p:sp>
        <p:nvSpPr>
          <p:cNvPr id="9" name="Marcador de Posição de Conteúdo 2"/>
          <p:cNvSpPr txBox="1">
            <a:spLocks/>
          </p:cNvSpPr>
          <p:nvPr/>
        </p:nvSpPr>
        <p:spPr>
          <a:xfrm>
            <a:off x="2999802" y="310118"/>
            <a:ext cx="3444406" cy="4090989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2800" b="1" dirty="0"/>
              <a:t>E</a:t>
            </a:r>
            <a:r>
              <a:rPr lang="en-GB" sz="2800" b="1" dirty="0" smtClean="0"/>
              <a:t>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/>
              <a:t>next to</a:t>
            </a:r>
            <a:endParaRPr lang="en-US" sz="2800" dirty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/>
              <a:t>in fron</a:t>
            </a:r>
            <a:r>
              <a:rPr lang="en-US" sz="2800" dirty="0" smtClean="0"/>
              <a:t>t of</a:t>
            </a:r>
            <a:endParaRPr lang="en-US" sz="2800" dirty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/>
              <a:t>on</a:t>
            </a:r>
            <a:endParaRPr lang="en-US" sz="2800" dirty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/>
              <a:t>in</a:t>
            </a:r>
            <a:endParaRPr lang="en-US" sz="2800" dirty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/>
              <a:t>Is there… No, there isn’t.</a:t>
            </a:r>
          </a:p>
          <a:p>
            <a:pPr marL="0" indent="0">
              <a:spcBef>
                <a:spcPts val="0"/>
              </a:spcBef>
              <a:buNone/>
            </a:pPr>
            <a:endParaRPr lang="en-GB" sz="2800" b="1" dirty="0" smtClean="0"/>
          </a:p>
          <a:p>
            <a:pPr marL="0" indent="0">
              <a:spcBef>
                <a:spcPts val="0"/>
              </a:spcBef>
              <a:buNone/>
            </a:pPr>
            <a:endParaRPr lang="en-GB" sz="2800" b="1" dirty="0"/>
          </a:p>
        </p:txBody>
      </p:sp>
      <p:sp>
        <p:nvSpPr>
          <p:cNvPr id="8" name="Marcador de Posição de Conteúdo 2"/>
          <p:cNvSpPr txBox="1">
            <a:spLocks/>
          </p:cNvSpPr>
          <p:nvPr/>
        </p:nvSpPr>
        <p:spPr>
          <a:xfrm>
            <a:off x="5981989" y="424730"/>
            <a:ext cx="2262419" cy="2592538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2800" b="1" dirty="0" smtClean="0"/>
              <a:t>F.</a:t>
            </a:r>
            <a:endParaRPr lang="en-GB" sz="2800" b="1" dirty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watches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books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children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babies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men</a:t>
            </a:r>
          </a:p>
          <a:p>
            <a:pPr marL="0" indent="0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463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9" grpId="0" build="p"/>
      <p:bldP spid="8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3320</TotalTime>
  <Words>300</Words>
  <Application>Microsoft Office PowerPoint</Application>
  <PresentationFormat>On-screen Show (4:3)</PresentationFormat>
  <Paragraphs>103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LeYa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Isabel Pinto</dc:creator>
  <cp:lastModifiedBy>Mariana Marques Moreira</cp:lastModifiedBy>
  <cp:revision>65</cp:revision>
  <dcterms:created xsi:type="dcterms:W3CDTF">2016-10-13T10:18:12Z</dcterms:created>
  <dcterms:modified xsi:type="dcterms:W3CDTF">2019-01-21T18:04:31Z</dcterms:modified>
</cp:coreProperties>
</file>