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2" r:id="rId3"/>
    <p:sldId id="263" r:id="rId4"/>
    <p:sldId id="266" r:id="rId5"/>
    <p:sldId id="267" r:id="rId6"/>
    <p:sldId id="268" r:id="rId7"/>
    <p:sldId id="269" r:id="rId8"/>
    <p:sldId id="270" r:id="rId9"/>
    <p:sldId id="271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47D13C-F24A-4319-8334-88453864FB5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3C4B20A1-C8D5-4441-BB79-31F7812872F2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pt-PT" sz="2800" dirty="0"/>
            <a:t>Mecanismos de defesa</a:t>
          </a:r>
        </a:p>
      </dgm:t>
    </dgm:pt>
    <dgm:pt modelId="{879A917E-0089-48D4-9F52-29C2FC18EE1B}" type="parTrans" cxnId="{826FE5EA-2ABC-4278-977A-6C6591D3449A}">
      <dgm:prSet/>
      <dgm:spPr/>
      <dgm:t>
        <a:bodyPr/>
        <a:lstStyle/>
        <a:p>
          <a:endParaRPr lang="pt-PT"/>
        </a:p>
      </dgm:t>
    </dgm:pt>
    <dgm:pt modelId="{307E1A89-0B30-47B4-A5C0-9A5A6A557A37}" type="sibTrans" cxnId="{826FE5EA-2ABC-4278-977A-6C6591D3449A}">
      <dgm:prSet/>
      <dgm:spPr/>
      <dgm:t>
        <a:bodyPr/>
        <a:lstStyle/>
        <a:p>
          <a:endParaRPr lang="pt-PT"/>
        </a:p>
      </dgm:t>
    </dgm:pt>
    <dgm:pt modelId="{D22C5577-BEA7-4F32-AE3D-7384D954B123}">
      <dgm:prSet phldrT="[Texto]" custT="1"/>
      <dgm:spPr>
        <a:solidFill>
          <a:srgbClr val="00B0F0"/>
        </a:solidFill>
      </dgm:spPr>
      <dgm:t>
        <a:bodyPr/>
        <a:lstStyle/>
        <a:p>
          <a:r>
            <a:rPr lang="pt-PT" sz="2800" dirty="0"/>
            <a:t>Não específicos</a:t>
          </a:r>
        </a:p>
      </dgm:t>
    </dgm:pt>
    <dgm:pt modelId="{240713E2-8000-479B-A559-6502C60F4AFD}" type="parTrans" cxnId="{637980DA-AD58-400B-9D00-752319707C7D}">
      <dgm:prSet/>
      <dgm:spPr/>
      <dgm:t>
        <a:bodyPr/>
        <a:lstStyle/>
        <a:p>
          <a:endParaRPr lang="pt-PT"/>
        </a:p>
      </dgm:t>
    </dgm:pt>
    <dgm:pt modelId="{48BA2488-CB54-4F5B-AAFF-399070EAAD51}" type="sibTrans" cxnId="{637980DA-AD58-400B-9D00-752319707C7D}">
      <dgm:prSet/>
      <dgm:spPr/>
      <dgm:t>
        <a:bodyPr/>
        <a:lstStyle/>
        <a:p>
          <a:endParaRPr lang="pt-PT"/>
        </a:p>
      </dgm:t>
    </dgm:pt>
    <dgm:pt modelId="{09E87E0C-477D-4280-8491-76FCFF2BBBB9}">
      <dgm:prSet phldrT="[Texto]" custT="1"/>
      <dgm:spPr>
        <a:solidFill>
          <a:srgbClr val="7030A0"/>
        </a:solidFill>
      </dgm:spPr>
      <dgm:t>
        <a:bodyPr/>
        <a:lstStyle/>
        <a:p>
          <a:r>
            <a:rPr lang="pt-PT" sz="2800" dirty="0">
              <a:solidFill>
                <a:schemeClr val="bg2"/>
              </a:solidFill>
            </a:rPr>
            <a:t>Específicos</a:t>
          </a:r>
        </a:p>
      </dgm:t>
    </dgm:pt>
    <dgm:pt modelId="{5F15052D-CED2-4084-BA08-7EAFDB777CA6}" type="parTrans" cxnId="{F6B1E399-D9A2-4129-8A8B-BB7B7F54DF39}">
      <dgm:prSet/>
      <dgm:spPr/>
      <dgm:t>
        <a:bodyPr/>
        <a:lstStyle/>
        <a:p>
          <a:endParaRPr lang="pt-PT"/>
        </a:p>
      </dgm:t>
    </dgm:pt>
    <dgm:pt modelId="{1AF7E2C7-BB3E-4E14-98CE-D1A3D17E4B13}" type="sibTrans" cxnId="{F6B1E399-D9A2-4129-8A8B-BB7B7F54DF39}">
      <dgm:prSet/>
      <dgm:spPr/>
      <dgm:t>
        <a:bodyPr/>
        <a:lstStyle/>
        <a:p>
          <a:endParaRPr lang="pt-PT"/>
        </a:p>
      </dgm:t>
    </dgm:pt>
    <dgm:pt modelId="{3CC5E70A-5B11-48B6-A389-3A03E7BD94E8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pt-PT" dirty="0"/>
            <a:t>Barreiras externas</a:t>
          </a:r>
        </a:p>
      </dgm:t>
    </dgm:pt>
    <dgm:pt modelId="{5E03DC15-60D3-47E0-A53E-05B684AAC612}" type="parTrans" cxnId="{94FF582C-FFDC-435E-82F6-C6FDE0442F1F}">
      <dgm:prSet/>
      <dgm:spPr/>
      <dgm:t>
        <a:bodyPr/>
        <a:lstStyle/>
        <a:p>
          <a:endParaRPr lang="pt-PT"/>
        </a:p>
      </dgm:t>
    </dgm:pt>
    <dgm:pt modelId="{7BD22A0C-3C9A-4A9E-B572-319E4D72DE17}" type="sibTrans" cxnId="{94FF582C-FFDC-435E-82F6-C6FDE0442F1F}">
      <dgm:prSet/>
      <dgm:spPr/>
      <dgm:t>
        <a:bodyPr/>
        <a:lstStyle/>
        <a:p>
          <a:endParaRPr lang="pt-PT"/>
        </a:p>
      </dgm:t>
    </dgm:pt>
    <dgm:pt modelId="{79275CDD-D2FD-438C-A845-E62CD27055DC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pt-PT" dirty="0"/>
            <a:t>Defesas internas</a:t>
          </a:r>
        </a:p>
      </dgm:t>
    </dgm:pt>
    <dgm:pt modelId="{3F2D2063-BF69-4CB1-A2D3-7BC1D9C99850}" type="parTrans" cxnId="{31B8336D-8E31-4999-AF38-0367958612D7}">
      <dgm:prSet/>
      <dgm:spPr/>
      <dgm:t>
        <a:bodyPr/>
        <a:lstStyle/>
        <a:p>
          <a:endParaRPr lang="pt-PT"/>
        </a:p>
      </dgm:t>
    </dgm:pt>
    <dgm:pt modelId="{191D5165-FC16-4323-9816-809C453D9DF7}" type="sibTrans" cxnId="{31B8336D-8E31-4999-AF38-0367958612D7}">
      <dgm:prSet/>
      <dgm:spPr/>
      <dgm:t>
        <a:bodyPr/>
        <a:lstStyle/>
        <a:p>
          <a:endParaRPr lang="pt-PT"/>
        </a:p>
      </dgm:t>
    </dgm:pt>
    <dgm:pt modelId="{2B2EF943-0584-4F46-AFEF-E9A6B9C88852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pt-PT" dirty="0">
              <a:solidFill>
                <a:schemeClr val="bg2"/>
              </a:solidFill>
            </a:rPr>
            <a:t>3.ª resposta do organismo</a:t>
          </a:r>
        </a:p>
      </dgm:t>
    </dgm:pt>
    <dgm:pt modelId="{4EC1B112-653F-4CDB-846D-F35BC14D2A63}" type="parTrans" cxnId="{66FFBC03-22B3-481B-BF93-7FF8185C4577}">
      <dgm:prSet/>
      <dgm:spPr/>
      <dgm:t>
        <a:bodyPr/>
        <a:lstStyle/>
        <a:p>
          <a:endParaRPr lang="pt-PT"/>
        </a:p>
      </dgm:t>
    </dgm:pt>
    <dgm:pt modelId="{35CC758B-D58D-4A56-9899-3A3D1DA7206E}" type="sibTrans" cxnId="{66FFBC03-22B3-481B-BF93-7FF8185C4577}">
      <dgm:prSet/>
      <dgm:spPr/>
      <dgm:t>
        <a:bodyPr/>
        <a:lstStyle/>
        <a:p>
          <a:endParaRPr lang="pt-PT"/>
        </a:p>
      </dgm:t>
    </dgm:pt>
    <dgm:pt modelId="{CB150B6A-640B-4A7C-AF4C-39DEBF1E0A65}" type="asst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pt-PT" dirty="0">
              <a:solidFill>
                <a:schemeClr val="bg2"/>
              </a:solidFill>
            </a:rPr>
            <a:t>1.ª resposta do organismo</a:t>
          </a:r>
        </a:p>
      </dgm:t>
    </dgm:pt>
    <dgm:pt modelId="{811940E7-EC15-49DF-BD27-CAA79E92702E}" type="parTrans" cxnId="{AA64399F-95E2-4D4D-8748-05B0DECD9B81}">
      <dgm:prSet/>
      <dgm:spPr/>
      <dgm:t>
        <a:bodyPr/>
        <a:lstStyle/>
        <a:p>
          <a:endParaRPr lang="pt-PT"/>
        </a:p>
      </dgm:t>
    </dgm:pt>
    <dgm:pt modelId="{83D18525-C184-41E5-842A-939D2794D9BE}" type="sibTrans" cxnId="{AA64399F-95E2-4D4D-8748-05B0DECD9B81}">
      <dgm:prSet/>
      <dgm:spPr/>
      <dgm:t>
        <a:bodyPr/>
        <a:lstStyle/>
        <a:p>
          <a:endParaRPr lang="pt-PT"/>
        </a:p>
      </dgm:t>
    </dgm:pt>
    <dgm:pt modelId="{284B499F-3D24-4992-943F-5F8E3C6264A9}" type="asst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pt-PT" dirty="0">
              <a:solidFill>
                <a:schemeClr val="bg2"/>
              </a:solidFill>
            </a:rPr>
            <a:t>2.ª resposta do organismo</a:t>
          </a:r>
        </a:p>
      </dgm:t>
    </dgm:pt>
    <dgm:pt modelId="{3EDE215C-68DF-4D3D-A666-D2AD92F687EC}" type="parTrans" cxnId="{BD78374E-6356-4D43-9789-D98A072C4C28}">
      <dgm:prSet/>
      <dgm:spPr/>
      <dgm:t>
        <a:bodyPr/>
        <a:lstStyle/>
        <a:p>
          <a:endParaRPr lang="pt-PT"/>
        </a:p>
      </dgm:t>
    </dgm:pt>
    <dgm:pt modelId="{5FD838AC-6D3C-4B8F-AA37-EBE465E2B9EC}" type="sibTrans" cxnId="{BD78374E-6356-4D43-9789-D98A072C4C28}">
      <dgm:prSet/>
      <dgm:spPr/>
      <dgm:t>
        <a:bodyPr/>
        <a:lstStyle/>
        <a:p>
          <a:endParaRPr lang="pt-PT"/>
        </a:p>
      </dgm:t>
    </dgm:pt>
    <dgm:pt modelId="{B679A260-FDD8-4504-A66B-47A98245DBD9}" type="pres">
      <dgm:prSet presAssocID="{D747D13C-F24A-4319-8334-88453864FB5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970D649-2520-49F6-A6D8-E7A32A01A45F}" type="pres">
      <dgm:prSet presAssocID="{3C4B20A1-C8D5-4441-BB79-31F7812872F2}" presName="hierRoot1" presStyleCnt="0">
        <dgm:presLayoutVars>
          <dgm:hierBranch val="init"/>
        </dgm:presLayoutVars>
      </dgm:prSet>
      <dgm:spPr/>
    </dgm:pt>
    <dgm:pt modelId="{893205FB-D40D-4F34-9C25-820E5C334F2A}" type="pres">
      <dgm:prSet presAssocID="{3C4B20A1-C8D5-4441-BB79-31F7812872F2}" presName="rootComposite1" presStyleCnt="0"/>
      <dgm:spPr/>
    </dgm:pt>
    <dgm:pt modelId="{DDD93FAD-0C64-4839-BD1A-670B28718847}" type="pres">
      <dgm:prSet presAssocID="{3C4B20A1-C8D5-4441-BB79-31F7812872F2}" presName="rootText1" presStyleLbl="node0" presStyleIdx="0" presStyleCnt="1" custScaleX="200613">
        <dgm:presLayoutVars>
          <dgm:chPref val="3"/>
        </dgm:presLayoutVars>
      </dgm:prSet>
      <dgm:spPr/>
    </dgm:pt>
    <dgm:pt modelId="{A0E34B70-F1F2-4E52-806A-3DF2A11BB219}" type="pres">
      <dgm:prSet presAssocID="{3C4B20A1-C8D5-4441-BB79-31F7812872F2}" presName="rootConnector1" presStyleLbl="node1" presStyleIdx="0" presStyleCnt="0"/>
      <dgm:spPr/>
    </dgm:pt>
    <dgm:pt modelId="{A223099A-42F0-4019-B7B2-3E04D4D573DB}" type="pres">
      <dgm:prSet presAssocID="{3C4B20A1-C8D5-4441-BB79-31F7812872F2}" presName="hierChild2" presStyleCnt="0"/>
      <dgm:spPr/>
    </dgm:pt>
    <dgm:pt modelId="{8EA60E3F-AC3D-401D-810E-7BD1D0FB3068}" type="pres">
      <dgm:prSet presAssocID="{240713E2-8000-479B-A559-6502C60F4AFD}" presName="Name37" presStyleLbl="parChTrans1D2" presStyleIdx="0" presStyleCnt="2"/>
      <dgm:spPr/>
    </dgm:pt>
    <dgm:pt modelId="{78CA9132-809C-4848-9ABC-F92CA843DB8D}" type="pres">
      <dgm:prSet presAssocID="{D22C5577-BEA7-4F32-AE3D-7384D954B123}" presName="hierRoot2" presStyleCnt="0">
        <dgm:presLayoutVars>
          <dgm:hierBranch val="init"/>
        </dgm:presLayoutVars>
      </dgm:prSet>
      <dgm:spPr/>
    </dgm:pt>
    <dgm:pt modelId="{48C2658F-6117-4706-BB48-7DC9BF95F722}" type="pres">
      <dgm:prSet presAssocID="{D22C5577-BEA7-4F32-AE3D-7384D954B123}" presName="rootComposite" presStyleCnt="0"/>
      <dgm:spPr/>
    </dgm:pt>
    <dgm:pt modelId="{FA6E7DFD-A132-4E59-A5BC-52F7E69C9074}" type="pres">
      <dgm:prSet presAssocID="{D22C5577-BEA7-4F32-AE3D-7384D954B123}" presName="rootText" presStyleLbl="node2" presStyleIdx="0" presStyleCnt="2" custScaleX="167922" custLinFactNeighborX="-42368">
        <dgm:presLayoutVars>
          <dgm:chPref val="3"/>
        </dgm:presLayoutVars>
      </dgm:prSet>
      <dgm:spPr/>
    </dgm:pt>
    <dgm:pt modelId="{1FF0591F-0E2D-4ABE-9298-E34C35B7B6E4}" type="pres">
      <dgm:prSet presAssocID="{D22C5577-BEA7-4F32-AE3D-7384D954B123}" presName="rootConnector" presStyleLbl="node2" presStyleIdx="0" presStyleCnt="2"/>
      <dgm:spPr/>
    </dgm:pt>
    <dgm:pt modelId="{3AEE3CCE-7F28-4AC0-A183-D88F6D9BEC78}" type="pres">
      <dgm:prSet presAssocID="{D22C5577-BEA7-4F32-AE3D-7384D954B123}" presName="hierChild4" presStyleCnt="0"/>
      <dgm:spPr/>
    </dgm:pt>
    <dgm:pt modelId="{081128DD-0228-42AE-9D8F-139799FA7639}" type="pres">
      <dgm:prSet presAssocID="{5E03DC15-60D3-47E0-A53E-05B684AAC612}" presName="Name37" presStyleLbl="parChTrans1D3" presStyleIdx="0" presStyleCnt="3"/>
      <dgm:spPr/>
    </dgm:pt>
    <dgm:pt modelId="{ADB0D567-BF46-4795-B421-413B1631E696}" type="pres">
      <dgm:prSet presAssocID="{3CC5E70A-5B11-48B6-A389-3A03E7BD94E8}" presName="hierRoot2" presStyleCnt="0">
        <dgm:presLayoutVars>
          <dgm:hierBranch val="init"/>
        </dgm:presLayoutVars>
      </dgm:prSet>
      <dgm:spPr/>
    </dgm:pt>
    <dgm:pt modelId="{127B6BF7-1FC6-4632-9231-6D4F92F60538}" type="pres">
      <dgm:prSet presAssocID="{3CC5E70A-5B11-48B6-A389-3A03E7BD94E8}" presName="rootComposite" presStyleCnt="0"/>
      <dgm:spPr/>
    </dgm:pt>
    <dgm:pt modelId="{343C7621-BC57-4516-ABE3-ABA350A82095}" type="pres">
      <dgm:prSet presAssocID="{3CC5E70A-5B11-48B6-A389-3A03E7BD94E8}" presName="rootText" presStyleLbl="node3" presStyleIdx="0" presStyleCnt="3" custLinFactNeighborX="-35044">
        <dgm:presLayoutVars>
          <dgm:chPref val="3"/>
        </dgm:presLayoutVars>
      </dgm:prSet>
      <dgm:spPr/>
    </dgm:pt>
    <dgm:pt modelId="{E6EBE948-EE42-421D-8F66-7E203C55ABE8}" type="pres">
      <dgm:prSet presAssocID="{3CC5E70A-5B11-48B6-A389-3A03E7BD94E8}" presName="rootConnector" presStyleLbl="node3" presStyleIdx="0" presStyleCnt="3"/>
      <dgm:spPr/>
    </dgm:pt>
    <dgm:pt modelId="{B5217B29-3CB5-4238-956D-FC0D17324402}" type="pres">
      <dgm:prSet presAssocID="{3CC5E70A-5B11-48B6-A389-3A03E7BD94E8}" presName="hierChild4" presStyleCnt="0"/>
      <dgm:spPr/>
    </dgm:pt>
    <dgm:pt modelId="{F3D63937-764E-4981-8A03-8698E0A4EDF5}" type="pres">
      <dgm:prSet presAssocID="{3CC5E70A-5B11-48B6-A389-3A03E7BD94E8}" presName="hierChild5" presStyleCnt="0"/>
      <dgm:spPr/>
    </dgm:pt>
    <dgm:pt modelId="{4DA9A69A-BD60-4F49-BD85-FEE124282478}" type="pres">
      <dgm:prSet presAssocID="{811940E7-EC15-49DF-BD27-CAA79E92702E}" presName="Name111" presStyleLbl="parChTrans1D4" presStyleIdx="0" presStyleCnt="2"/>
      <dgm:spPr/>
    </dgm:pt>
    <dgm:pt modelId="{2C1C34EF-55B0-4AE3-914A-F5E60EA1B453}" type="pres">
      <dgm:prSet presAssocID="{CB150B6A-640B-4A7C-AF4C-39DEBF1E0A65}" presName="hierRoot3" presStyleCnt="0">
        <dgm:presLayoutVars>
          <dgm:hierBranch val="init"/>
        </dgm:presLayoutVars>
      </dgm:prSet>
      <dgm:spPr/>
    </dgm:pt>
    <dgm:pt modelId="{62D32302-2949-4284-BDA5-6233FECAF6FC}" type="pres">
      <dgm:prSet presAssocID="{CB150B6A-640B-4A7C-AF4C-39DEBF1E0A65}" presName="rootComposite3" presStyleCnt="0"/>
      <dgm:spPr/>
    </dgm:pt>
    <dgm:pt modelId="{FDF70615-81A4-4B06-B8FB-305D4CE2294A}" type="pres">
      <dgm:prSet presAssocID="{CB150B6A-640B-4A7C-AF4C-39DEBF1E0A65}" presName="rootText3" presStyleLbl="asst3" presStyleIdx="0" presStyleCnt="2" custLinFactNeighborX="23167" custLinFactNeighborY="-3345">
        <dgm:presLayoutVars>
          <dgm:chPref val="3"/>
        </dgm:presLayoutVars>
      </dgm:prSet>
      <dgm:spPr/>
    </dgm:pt>
    <dgm:pt modelId="{3CE72AA9-5D58-414C-B3B9-0F0EC0FF4699}" type="pres">
      <dgm:prSet presAssocID="{CB150B6A-640B-4A7C-AF4C-39DEBF1E0A65}" presName="rootConnector3" presStyleLbl="asst3" presStyleIdx="0" presStyleCnt="2"/>
      <dgm:spPr/>
    </dgm:pt>
    <dgm:pt modelId="{DA6199DC-1242-4FCD-8D13-561FF99628B8}" type="pres">
      <dgm:prSet presAssocID="{CB150B6A-640B-4A7C-AF4C-39DEBF1E0A65}" presName="hierChild6" presStyleCnt="0"/>
      <dgm:spPr/>
    </dgm:pt>
    <dgm:pt modelId="{18156FF4-FAFE-4184-BD8B-FAAA20801F14}" type="pres">
      <dgm:prSet presAssocID="{CB150B6A-640B-4A7C-AF4C-39DEBF1E0A65}" presName="hierChild7" presStyleCnt="0"/>
      <dgm:spPr/>
    </dgm:pt>
    <dgm:pt modelId="{6A1B8F5E-2239-4485-BD12-95992A6BFE86}" type="pres">
      <dgm:prSet presAssocID="{3F2D2063-BF69-4CB1-A2D3-7BC1D9C99850}" presName="Name37" presStyleLbl="parChTrans1D3" presStyleIdx="1" presStyleCnt="3"/>
      <dgm:spPr/>
    </dgm:pt>
    <dgm:pt modelId="{2B9D6EB6-0C12-4ACC-B572-CFF1C9712FFF}" type="pres">
      <dgm:prSet presAssocID="{79275CDD-D2FD-438C-A845-E62CD27055DC}" presName="hierRoot2" presStyleCnt="0">
        <dgm:presLayoutVars>
          <dgm:hierBranch val="init"/>
        </dgm:presLayoutVars>
      </dgm:prSet>
      <dgm:spPr/>
    </dgm:pt>
    <dgm:pt modelId="{35CFB2CE-3ADA-43BE-8BDC-DCF68A58A294}" type="pres">
      <dgm:prSet presAssocID="{79275CDD-D2FD-438C-A845-E62CD27055DC}" presName="rootComposite" presStyleCnt="0"/>
      <dgm:spPr/>
    </dgm:pt>
    <dgm:pt modelId="{74CB1E01-67B0-4BBE-BD25-A43C01A92F00}" type="pres">
      <dgm:prSet presAssocID="{79275CDD-D2FD-438C-A845-E62CD27055DC}" presName="rootText" presStyleLbl="node3" presStyleIdx="1" presStyleCnt="3" custLinFactNeighborX="-31184">
        <dgm:presLayoutVars>
          <dgm:chPref val="3"/>
        </dgm:presLayoutVars>
      </dgm:prSet>
      <dgm:spPr/>
    </dgm:pt>
    <dgm:pt modelId="{22C8742D-C798-4697-A19F-EA839E3E9AA9}" type="pres">
      <dgm:prSet presAssocID="{79275CDD-D2FD-438C-A845-E62CD27055DC}" presName="rootConnector" presStyleLbl="node3" presStyleIdx="1" presStyleCnt="3"/>
      <dgm:spPr/>
    </dgm:pt>
    <dgm:pt modelId="{A1352CBA-F2B9-4A6B-AA5F-0E1D44D6696E}" type="pres">
      <dgm:prSet presAssocID="{79275CDD-D2FD-438C-A845-E62CD27055DC}" presName="hierChild4" presStyleCnt="0"/>
      <dgm:spPr/>
    </dgm:pt>
    <dgm:pt modelId="{333C2205-5881-473E-84DC-FB643BBAB8A0}" type="pres">
      <dgm:prSet presAssocID="{79275CDD-D2FD-438C-A845-E62CD27055DC}" presName="hierChild5" presStyleCnt="0"/>
      <dgm:spPr/>
    </dgm:pt>
    <dgm:pt modelId="{06380A00-90A1-4FDE-A375-3349025990C3}" type="pres">
      <dgm:prSet presAssocID="{3EDE215C-68DF-4D3D-A666-D2AD92F687EC}" presName="Name111" presStyleLbl="parChTrans1D4" presStyleIdx="1" presStyleCnt="2"/>
      <dgm:spPr/>
    </dgm:pt>
    <dgm:pt modelId="{37F950FB-1B31-4380-9672-8ED992014B4F}" type="pres">
      <dgm:prSet presAssocID="{284B499F-3D24-4992-943F-5F8E3C6264A9}" presName="hierRoot3" presStyleCnt="0">
        <dgm:presLayoutVars>
          <dgm:hierBranch val="init"/>
        </dgm:presLayoutVars>
      </dgm:prSet>
      <dgm:spPr/>
    </dgm:pt>
    <dgm:pt modelId="{A3F2E0BF-E953-4719-808F-D9BF35E0B2E1}" type="pres">
      <dgm:prSet presAssocID="{284B499F-3D24-4992-943F-5F8E3C6264A9}" presName="rootComposite3" presStyleCnt="0"/>
      <dgm:spPr/>
    </dgm:pt>
    <dgm:pt modelId="{41320BBA-D332-4316-9DF0-94745C4063E3}" type="pres">
      <dgm:prSet presAssocID="{284B499F-3D24-4992-943F-5F8E3C6264A9}" presName="rootText3" presStyleLbl="asst3" presStyleIdx="1" presStyleCnt="2" custLinFactNeighborX="31360" custLinFactNeighborY="-3345">
        <dgm:presLayoutVars>
          <dgm:chPref val="3"/>
        </dgm:presLayoutVars>
      </dgm:prSet>
      <dgm:spPr/>
    </dgm:pt>
    <dgm:pt modelId="{C59B34C8-F4EE-47A3-87E5-8EFA73CDA33A}" type="pres">
      <dgm:prSet presAssocID="{284B499F-3D24-4992-943F-5F8E3C6264A9}" presName="rootConnector3" presStyleLbl="asst3" presStyleIdx="1" presStyleCnt="2"/>
      <dgm:spPr/>
    </dgm:pt>
    <dgm:pt modelId="{49D9A130-9971-4ACF-A0B1-41F06174C5F4}" type="pres">
      <dgm:prSet presAssocID="{284B499F-3D24-4992-943F-5F8E3C6264A9}" presName="hierChild6" presStyleCnt="0"/>
      <dgm:spPr/>
    </dgm:pt>
    <dgm:pt modelId="{4586C4CD-892E-4BCB-9E6B-D03F65A23617}" type="pres">
      <dgm:prSet presAssocID="{284B499F-3D24-4992-943F-5F8E3C6264A9}" presName="hierChild7" presStyleCnt="0"/>
      <dgm:spPr/>
    </dgm:pt>
    <dgm:pt modelId="{19587721-01A3-442C-BB71-75BC954E6039}" type="pres">
      <dgm:prSet presAssocID="{D22C5577-BEA7-4F32-AE3D-7384D954B123}" presName="hierChild5" presStyleCnt="0"/>
      <dgm:spPr/>
    </dgm:pt>
    <dgm:pt modelId="{F5BC41B2-CC0F-4DDD-B332-59A41D0592F2}" type="pres">
      <dgm:prSet presAssocID="{5F15052D-CED2-4084-BA08-7EAFDB777CA6}" presName="Name37" presStyleLbl="parChTrans1D2" presStyleIdx="1" presStyleCnt="2"/>
      <dgm:spPr/>
    </dgm:pt>
    <dgm:pt modelId="{F4D6F00F-9B69-42A2-890A-788E7E1E583A}" type="pres">
      <dgm:prSet presAssocID="{09E87E0C-477D-4280-8491-76FCFF2BBBB9}" presName="hierRoot2" presStyleCnt="0">
        <dgm:presLayoutVars>
          <dgm:hierBranch val="init"/>
        </dgm:presLayoutVars>
      </dgm:prSet>
      <dgm:spPr/>
    </dgm:pt>
    <dgm:pt modelId="{CCAF31C7-E7FD-4A99-A83E-16F4CEF58732}" type="pres">
      <dgm:prSet presAssocID="{09E87E0C-477D-4280-8491-76FCFF2BBBB9}" presName="rootComposite" presStyleCnt="0"/>
      <dgm:spPr/>
    </dgm:pt>
    <dgm:pt modelId="{55227670-5E7F-4328-8614-6392B556A4F3}" type="pres">
      <dgm:prSet presAssocID="{09E87E0C-477D-4280-8491-76FCFF2BBBB9}" presName="rootText" presStyleLbl="node2" presStyleIdx="1" presStyleCnt="2" custScaleX="138377">
        <dgm:presLayoutVars>
          <dgm:chPref val="3"/>
        </dgm:presLayoutVars>
      </dgm:prSet>
      <dgm:spPr/>
    </dgm:pt>
    <dgm:pt modelId="{43D9BD65-C112-4864-9861-7B847BA1BB0C}" type="pres">
      <dgm:prSet presAssocID="{09E87E0C-477D-4280-8491-76FCFF2BBBB9}" presName="rootConnector" presStyleLbl="node2" presStyleIdx="1" presStyleCnt="2"/>
      <dgm:spPr/>
    </dgm:pt>
    <dgm:pt modelId="{EAA6D4EB-419D-4174-9DEB-5504A3DA5B2F}" type="pres">
      <dgm:prSet presAssocID="{09E87E0C-477D-4280-8491-76FCFF2BBBB9}" presName="hierChild4" presStyleCnt="0"/>
      <dgm:spPr/>
    </dgm:pt>
    <dgm:pt modelId="{EB9DDC30-A4E4-4171-BEBF-140D4DC5098D}" type="pres">
      <dgm:prSet presAssocID="{4EC1B112-653F-4CDB-846D-F35BC14D2A63}" presName="Name37" presStyleLbl="parChTrans1D3" presStyleIdx="2" presStyleCnt="3"/>
      <dgm:spPr/>
    </dgm:pt>
    <dgm:pt modelId="{F618B535-18AF-4970-AE5D-307630003592}" type="pres">
      <dgm:prSet presAssocID="{2B2EF943-0584-4F46-AFEF-E9A6B9C88852}" presName="hierRoot2" presStyleCnt="0">
        <dgm:presLayoutVars>
          <dgm:hierBranch val="init"/>
        </dgm:presLayoutVars>
      </dgm:prSet>
      <dgm:spPr/>
    </dgm:pt>
    <dgm:pt modelId="{C3BDF3E9-A45F-47CF-BF24-E443F5CF8D14}" type="pres">
      <dgm:prSet presAssocID="{2B2EF943-0584-4F46-AFEF-E9A6B9C88852}" presName="rootComposite" presStyleCnt="0"/>
      <dgm:spPr/>
    </dgm:pt>
    <dgm:pt modelId="{D6ED22AA-D209-4E45-A3EF-44CCFE142196}" type="pres">
      <dgm:prSet presAssocID="{2B2EF943-0584-4F46-AFEF-E9A6B9C88852}" presName="rootText" presStyleLbl="node3" presStyleIdx="2" presStyleCnt="3" custLinFactY="40674" custLinFactNeighborX="-6148" custLinFactNeighborY="100000">
        <dgm:presLayoutVars>
          <dgm:chPref val="3"/>
        </dgm:presLayoutVars>
      </dgm:prSet>
      <dgm:spPr/>
    </dgm:pt>
    <dgm:pt modelId="{C36BD455-91FE-454A-A642-02BCF422CFCA}" type="pres">
      <dgm:prSet presAssocID="{2B2EF943-0584-4F46-AFEF-E9A6B9C88852}" presName="rootConnector" presStyleLbl="node3" presStyleIdx="2" presStyleCnt="3"/>
      <dgm:spPr/>
    </dgm:pt>
    <dgm:pt modelId="{C4B3829A-CB71-4888-AC42-6C79108B64FE}" type="pres">
      <dgm:prSet presAssocID="{2B2EF943-0584-4F46-AFEF-E9A6B9C88852}" presName="hierChild4" presStyleCnt="0"/>
      <dgm:spPr/>
    </dgm:pt>
    <dgm:pt modelId="{60F7D8FA-4CCB-4872-853B-998A7A1D80C2}" type="pres">
      <dgm:prSet presAssocID="{2B2EF943-0584-4F46-AFEF-E9A6B9C88852}" presName="hierChild5" presStyleCnt="0"/>
      <dgm:spPr/>
    </dgm:pt>
    <dgm:pt modelId="{07E4B28C-1B80-4175-8E2B-F789E4BAF4BE}" type="pres">
      <dgm:prSet presAssocID="{09E87E0C-477D-4280-8491-76FCFF2BBBB9}" presName="hierChild5" presStyleCnt="0"/>
      <dgm:spPr/>
    </dgm:pt>
    <dgm:pt modelId="{38D131C3-E0F6-40CF-9480-25B396F53A12}" type="pres">
      <dgm:prSet presAssocID="{3C4B20A1-C8D5-4441-BB79-31F7812872F2}" presName="hierChild3" presStyleCnt="0"/>
      <dgm:spPr/>
    </dgm:pt>
  </dgm:ptLst>
  <dgm:cxnLst>
    <dgm:cxn modelId="{66FFBC03-22B3-481B-BF93-7FF8185C4577}" srcId="{09E87E0C-477D-4280-8491-76FCFF2BBBB9}" destId="{2B2EF943-0584-4F46-AFEF-E9A6B9C88852}" srcOrd="0" destOrd="0" parTransId="{4EC1B112-653F-4CDB-846D-F35BC14D2A63}" sibTransId="{35CC758B-D58D-4A56-9899-3A3D1DA7206E}"/>
    <dgm:cxn modelId="{5ADBF608-62B5-41B1-852F-D4DCAE35A65E}" type="presOf" srcId="{3C4B20A1-C8D5-4441-BB79-31F7812872F2}" destId="{A0E34B70-F1F2-4E52-806A-3DF2A11BB219}" srcOrd="1" destOrd="0" presId="urn:microsoft.com/office/officeart/2005/8/layout/orgChart1"/>
    <dgm:cxn modelId="{82189213-3E6D-41F7-9737-8D1BE36CDE74}" type="presOf" srcId="{D747D13C-F24A-4319-8334-88453864FB51}" destId="{B679A260-FDD8-4504-A66B-47A98245DBD9}" srcOrd="0" destOrd="0" presId="urn:microsoft.com/office/officeart/2005/8/layout/orgChart1"/>
    <dgm:cxn modelId="{76571E2B-397A-49F4-988D-D0C619CF3338}" type="presOf" srcId="{09E87E0C-477D-4280-8491-76FCFF2BBBB9}" destId="{55227670-5E7F-4328-8614-6392B556A4F3}" srcOrd="0" destOrd="0" presId="urn:microsoft.com/office/officeart/2005/8/layout/orgChart1"/>
    <dgm:cxn modelId="{94FF582C-FFDC-435E-82F6-C6FDE0442F1F}" srcId="{D22C5577-BEA7-4F32-AE3D-7384D954B123}" destId="{3CC5E70A-5B11-48B6-A389-3A03E7BD94E8}" srcOrd="0" destOrd="0" parTransId="{5E03DC15-60D3-47E0-A53E-05B684AAC612}" sibTransId="{7BD22A0C-3C9A-4A9E-B572-319E4D72DE17}"/>
    <dgm:cxn modelId="{2ABB7737-6D22-4DCA-89CE-F80EB384CD89}" type="presOf" srcId="{811940E7-EC15-49DF-BD27-CAA79E92702E}" destId="{4DA9A69A-BD60-4F49-BD85-FEE124282478}" srcOrd="0" destOrd="0" presId="urn:microsoft.com/office/officeart/2005/8/layout/orgChart1"/>
    <dgm:cxn modelId="{D3D16838-2F4F-423F-9710-1FF533F89CCF}" type="presOf" srcId="{D22C5577-BEA7-4F32-AE3D-7384D954B123}" destId="{FA6E7DFD-A132-4E59-A5BC-52F7E69C9074}" srcOrd="0" destOrd="0" presId="urn:microsoft.com/office/officeart/2005/8/layout/orgChart1"/>
    <dgm:cxn modelId="{86FA453B-A413-4276-8B09-61D1EBECA191}" type="presOf" srcId="{5E03DC15-60D3-47E0-A53E-05B684AAC612}" destId="{081128DD-0228-42AE-9D8F-139799FA7639}" srcOrd="0" destOrd="0" presId="urn:microsoft.com/office/officeart/2005/8/layout/orgChart1"/>
    <dgm:cxn modelId="{58D2733F-F62F-4DA4-90BB-47D5D8F305B3}" type="presOf" srcId="{2B2EF943-0584-4F46-AFEF-E9A6B9C88852}" destId="{C36BD455-91FE-454A-A642-02BCF422CFCA}" srcOrd="1" destOrd="0" presId="urn:microsoft.com/office/officeart/2005/8/layout/orgChart1"/>
    <dgm:cxn modelId="{D64C5548-C44A-4A1C-9BF6-3B6DC8177EA5}" type="presOf" srcId="{240713E2-8000-479B-A559-6502C60F4AFD}" destId="{8EA60E3F-AC3D-401D-810E-7BD1D0FB3068}" srcOrd="0" destOrd="0" presId="urn:microsoft.com/office/officeart/2005/8/layout/orgChart1"/>
    <dgm:cxn modelId="{2A79D54B-E429-49B8-8C4F-4CDA1FC19EA6}" type="presOf" srcId="{4EC1B112-653F-4CDB-846D-F35BC14D2A63}" destId="{EB9DDC30-A4E4-4171-BEBF-140D4DC5098D}" srcOrd="0" destOrd="0" presId="urn:microsoft.com/office/officeart/2005/8/layout/orgChart1"/>
    <dgm:cxn modelId="{31B8336D-8E31-4999-AF38-0367958612D7}" srcId="{D22C5577-BEA7-4F32-AE3D-7384D954B123}" destId="{79275CDD-D2FD-438C-A845-E62CD27055DC}" srcOrd="1" destOrd="0" parTransId="{3F2D2063-BF69-4CB1-A2D3-7BC1D9C99850}" sibTransId="{191D5165-FC16-4323-9816-809C453D9DF7}"/>
    <dgm:cxn modelId="{848ACE6D-7143-4592-8341-0BF362495FBB}" type="presOf" srcId="{3CC5E70A-5B11-48B6-A389-3A03E7BD94E8}" destId="{343C7621-BC57-4516-ABE3-ABA350A82095}" srcOrd="0" destOrd="0" presId="urn:microsoft.com/office/officeart/2005/8/layout/orgChart1"/>
    <dgm:cxn modelId="{BD78374E-6356-4D43-9789-D98A072C4C28}" srcId="{79275CDD-D2FD-438C-A845-E62CD27055DC}" destId="{284B499F-3D24-4992-943F-5F8E3C6264A9}" srcOrd="0" destOrd="0" parTransId="{3EDE215C-68DF-4D3D-A666-D2AD92F687EC}" sibTransId="{5FD838AC-6D3C-4B8F-AA37-EBE465E2B9EC}"/>
    <dgm:cxn modelId="{EBA5BA6F-77B8-4AB4-9940-FFA8CC60C6C2}" type="presOf" srcId="{3CC5E70A-5B11-48B6-A389-3A03E7BD94E8}" destId="{E6EBE948-EE42-421D-8F66-7E203C55ABE8}" srcOrd="1" destOrd="0" presId="urn:microsoft.com/office/officeart/2005/8/layout/orgChart1"/>
    <dgm:cxn modelId="{F7A33E51-87DD-4411-9BF6-FA99672867AF}" type="presOf" srcId="{3C4B20A1-C8D5-4441-BB79-31F7812872F2}" destId="{DDD93FAD-0C64-4839-BD1A-670B28718847}" srcOrd="0" destOrd="0" presId="urn:microsoft.com/office/officeart/2005/8/layout/orgChart1"/>
    <dgm:cxn modelId="{6D8CAF71-05F5-4262-8DFB-7815FB5E7593}" type="presOf" srcId="{284B499F-3D24-4992-943F-5F8E3C6264A9}" destId="{41320BBA-D332-4316-9DF0-94745C4063E3}" srcOrd="0" destOrd="0" presId="urn:microsoft.com/office/officeart/2005/8/layout/orgChart1"/>
    <dgm:cxn modelId="{60096089-9D21-441B-9C75-8B5D5A078900}" type="presOf" srcId="{3F2D2063-BF69-4CB1-A2D3-7BC1D9C99850}" destId="{6A1B8F5E-2239-4485-BD12-95992A6BFE86}" srcOrd="0" destOrd="0" presId="urn:microsoft.com/office/officeart/2005/8/layout/orgChart1"/>
    <dgm:cxn modelId="{92E18292-CAE1-4478-B860-1BA3F04E716B}" type="presOf" srcId="{3EDE215C-68DF-4D3D-A666-D2AD92F687EC}" destId="{06380A00-90A1-4FDE-A375-3349025990C3}" srcOrd="0" destOrd="0" presId="urn:microsoft.com/office/officeart/2005/8/layout/orgChart1"/>
    <dgm:cxn modelId="{8BDD6096-5CB4-4ED2-AAE0-F3749255688F}" type="presOf" srcId="{D22C5577-BEA7-4F32-AE3D-7384D954B123}" destId="{1FF0591F-0E2D-4ABE-9298-E34C35B7B6E4}" srcOrd="1" destOrd="0" presId="urn:microsoft.com/office/officeart/2005/8/layout/orgChart1"/>
    <dgm:cxn modelId="{F6B1E399-D9A2-4129-8A8B-BB7B7F54DF39}" srcId="{3C4B20A1-C8D5-4441-BB79-31F7812872F2}" destId="{09E87E0C-477D-4280-8491-76FCFF2BBBB9}" srcOrd="1" destOrd="0" parTransId="{5F15052D-CED2-4084-BA08-7EAFDB777CA6}" sibTransId="{1AF7E2C7-BB3E-4E14-98CE-D1A3D17E4B13}"/>
    <dgm:cxn modelId="{1AD7059A-A0CA-449A-A4EF-F39C5B2FDDE9}" type="presOf" srcId="{CB150B6A-640B-4A7C-AF4C-39DEBF1E0A65}" destId="{3CE72AA9-5D58-414C-B3B9-0F0EC0FF4699}" srcOrd="1" destOrd="0" presId="urn:microsoft.com/office/officeart/2005/8/layout/orgChart1"/>
    <dgm:cxn modelId="{91F6BA9A-6F22-41DA-8401-5DA5D5E7AB73}" type="presOf" srcId="{CB150B6A-640B-4A7C-AF4C-39DEBF1E0A65}" destId="{FDF70615-81A4-4B06-B8FB-305D4CE2294A}" srcOrd="0" destOrd="0" presId="urn:microsoft.com/office/officeart/2005/8/layout/orgChart1"/>
    <dgm:cxn modelId="{AA64399F-95E2-4D4D-8748-05B0DECD9B81}" srcId="{3CC5E70A-5B11-48B6-A389-3A03E7BD94E8}" destId="{CB150B6A-640B-4A7C-AF4C-39DEBF1E0A65}" srcOrd="0" destOrd="0" parTransId="{811940E7-EC15-49DF-BD27-CAA79E92702E}" sibTransId="{83D18525-C184-41E5-842A-939D2794D9BE}"/>
    <dgm:cxn modelId="{5BC8F4A8-F578-4329-BD1D-A0CE46F806C1}" type="presOf" srcId="{284B499F-3D24-4992-943F-5F8E3C6264A9}" destId="{C59B34C8-F4EE-47A3-87E5-8EFA73CDA33A}" srcOrd="1" destOrd="0" presId="urn:microsoft.com/office/officeart/2005/8/layout/orgChart1"/>
    <dgm:cxn modelId="{833A9FA9-BB9F-4281-B25C-677123BA0F05}" type="presOf" srcId="{2B2EF943-0584-4F46-AFEF-E9A6B9C88852}" destId="{D6ED22AA-D209-4E45-A3EF-44CCFE142196}" srcOrd="0" destOrd="0" presId="urn:microsoft.com/office/officeart/2005/8/layout/orgChart1"/>
    <dgm:cxn modelId="{711737B7-0318-479B-BC77-2ABD071868D1}" type="presOf" srcId="{09E87E0C-477D-4280-8491-76FCFF2BBBB9}" destId="{43D9BD65-C112-4864-9861-7B847BA1BB0C}" srcOrd="1" destOrd="0" presId="urn:microsoft.com/office/officeart/2005/8/layout/orgChart1"/>
    <dgm:cxn modelId="{637980DA-AD58-400B-9D00-752319707C7D}" srcId="{3C4B20A1-C8D5-4441-BB79-31F7812872F2}" destId="{D22C5577-BEA7-4F32-AE3D-7384D954B123}" srcOrd="0" destOrd="0" parTransId="{240713E2-8000-479B-A559-6502C60F4AFD}" sibTransId="{48BA2488-CB54-4F5B-AAFF-399070EAAD51}"/>
    <dgm:cxn modelId="{0948FFE1-6FE1-466E-B2B5-43426753C65C}" type="presOf" srcId="{5F15052D-CED2-4084-BA08-7EAFDB777CA6}" destId="{F5BC41B2-CC0F-4DDD-B332-59A41D0592F2}" srcOrd="0" destOrd="0" presId="urn:microsoft.com/office/officeart/2005/8/layout/orgChart1"/>
    <dgm:cxn modelId="{826FE5EA-2ABC-4278-977A-6C6591D3449A}" srcId="{D747D13C-F24A-4319-8334-88453864FB51}" destId="{3C4B20A1-C8D5-4441-BB79-31F7812872F2}" srcOrd="0" destOrd="0" parTransId="{879A917E-0089-48D4-9F52-29C2FC18EE1B}" sibTransId="{307E1A89-0B30-47B4-A5C0-9A5A6A557A37}"/>
    <dgm:cxn modelId="{7BBEE3F3-EFA5-49DF-B939-D8B23A7F269D}" type="presOf" srcId="{79275CDD-D2FD-438C-A845-E62CD27055DC}" destId="{74CB1E01-67B0-4BBE-BD25-A43C01A92F00}" srcOrd="0" destOrd="0" presId="urn:microsoft.com/office/officeart/2005/8/layout/orgChart1"/>
    <dgm:cxn modelId="{6BBB01FC-CACD-4483-B849-0EE9DD2118ED}" type="presOf" srcId="{79275CDD-D2FD-438C-A845-E62CD27055DC}" destId="{22C8742D-C798-4697-A19F-EA839E3E9AA9}" srcOrd="1" destOrd="0" presId="urn:microsoft.com/office/officeart/2005/8/layout/orgChart1"/>
    <dgm:cxn modelId="{A74704E0-AEA2-4194-A6EA-87D72A847DE9}" type="presParOf" srcId="{B679A260-FDD8-4504-A66B-47A98245DBD9}" destId="{A970D649-2520-49F6-A6D8-E7A32A01A45F}" srcOrd="0" destOrd="0" presId="urn:microsoft.com/office/officeart/2005/8/layout/orgChart1"/>
    <dgm:cxn modelId="{AB2ED740-66C2-40CD-8BB5-87AFFCEB7C5A}" type="presParOf" srcId="{A970D649-2520-49F6-A6D8-E7A32A01A45F}" destId="{893205FB-D40D-4F34-9C25-820E5C334F2A}" srcOrd="0" destOrd="0" presId="urn:microsoft.com/office/officeart/2005/8/layout/orgChart1"/>
    <dgm:cxn modelId="{9605BAED-1A84-404B-8E28-ACF852E3FDA9}" type="presParOf" srcId="{893205FB-D40D-4F34-9C25-820E5C334F2A}" destId="{DDD93FAD-0C64-4839-BD1A-670B28718847}" srcOrd="0" destOrd="0" presId="urn:microsoft.com/office/officeart/2005/8/layout/orgChart1"/>
    <dgm:cxn modelId="{E8BFE305-A3E0-4A6F-B867-E9B5A04C734E}" type="presParOf" srcId="{893205FB-D40D-4F34-9C25-820E5C334F2A}" destId="{A0E34B70-F1F2-4E52-806A-3DF2A11BB219}" srcOrd="1" destOrd="0" presId="urn:microsoft.com/office/officeart/2005/8/layout/orgChart1"/>
    <dgm:cxn modelId="{4F728029-05E5-4AFE-A3DA-B030D06EB1BD}" type="presParOf" srcId="{A970D649-2520-49F6-A6D8-E7A32A01A45F}" destId="{A223099A-42F0-4019-B7B2-3E04D4D573DB}" srcOrd="1" destOrd="0" presId="urn:microsoft.com/office/officeart/2005/8/layout/orgChart1"/>
    <dgm:cxn modelId="{B8FE51B9-E60A-4474-BD53-4B377D6CAEE5}" type="presParOf" srcId="{A223099A-42F0-4019-B7B2-3E04D4D573DB}" destId="{8EA60E3F-AC3D-401D-810E-7BD1D0FB3068}" srcOrd="0" destOrd="0" presId="urn:microsoft.com/office/officeart/2005/8/layout/orgChart1"/>
    <dgm:cxn modelId="{6DDBF7E1-BFBD-404A-9808-048C8EFEDD65}" type="presParOf" srcId="{A223099A-42F0-4019-B7B2-3E04D4D573DB}" destId="{78CA9132-809C-4848-9ABC-F92CA843DB8D}" srcOrd="1" destOrd="0" presId="urn:microsoft.com/office/officeart/2005/8/layout/orgChart1"/>
    <dgm:cxn modelId="{44C5B2F6-408E-4916-A10E-E1E6A3CB7D8E}" type="presParOf" srcId="{78CA9132-809C-4848-9ABC-F92CA843DB8D}" destId="{48C2658F-6117-4706-BB48-7DC9BF95F722}" srcOrd="0" destOrd="0" presId="urn:microsoft.com/office/officeart/2005/8/layout/orgChart1"/>
    <dgm:cxn modelId="{90E71435-F0D0-42B7-9C49-3971A91C0F84}" type="presParOf" srcId="{48C2658F-6117-4706-BB48-7DC9BF95F722}" destId="{FA6E7DFD-A132-4E59-A5BC-52F7E69C9074}" srcOrd="0" destOrd="0" presId="urn:microsoft.com/office/officeart/2005/8/layout/orgChart1"/>
    <dgm:cxn modelId="{EAC95395-DE19-40EF-92BA-934D9FD394C7}" type="presParOf" srcId="{48C2658F-6117-4706-BB48-7DC9BF95F722}" destId="{1FF0591F-0E2D-4ABE-9298-E34C35B7B6E4}" srcOrd="1" destOrd="0" presId="urn:microsoft.com/office/officeart/2005/8/layout/orgChart1"/>
    <dgm:cxn modelId="{63D06170-A980-40B8-B29E-B0B6B3687970}" type="presParOf" srcId="{78CA9132-809C-4848-9ABC-F92CA843DB8D}" destId="{3AEE3CCE-7F28-4AC0-A183-D88F6D9BEC78}" srcOrd="1" destOrd="0" presId="urn:microsoft.com/office/officeart/2005/8/layout/orgChart1"/>
    <dgm:cxn modelId="{1F520578-3BCB-48E4-A7BB-56C57ED73CF4}" type="presParOf" srcId="{3AEE3CCE-7F28-4AC0-A183-D88F6D9BEC78}" destId="{081128DD-0228-42AE-9D8F-139799FA7639}" srcOrd="0" destOrd="0" presId="urn:microsoft.com/office/officeart/2005/8/layout/orgChart1"/>
    <dgm:cxn modelId="{8B122A37-FE6B-4137-B598-36FACBDD00A2}" type="presParOf" srcId="{3AEE3CCE-7F28-4AC0-A183-D88F6D9BEC78}" destId="{ADB0D567-BF46-4795-B421-413B1631E696}" srcOrd="1" destOrd="0" presId="urn:microsoft.com/office/officeart/2005/8/layout/orgChart1"/>
    <dgm:cxn modelId="{E173D428-257F-431D-BD89-93694D398D6F}" type="presParOf" srcId="{ADB0D567-BF46-4795-B421-413B1631E696}" destId="{127B6BF7-1FC6-4632-9231-6D4F92F60538}" srcOrd="0" destOrd="0" presId="urn:microsoft.com/office/officeart/2005/8/layout/orgChart1"/>
    <dgm:cxn modelId="{3F25715C-FB5D-4400-80E8-D6E80FC702F4}" type="presParOf" srcId="{127B6BF7-1FC6-4632-9231-6D4F92F60538}" destId="{343C7621-BC57-4516-ABE3-ABA350A82095}" srcOrd="0" destOrd="0" presId="urn:microsoft.com/office/officeart/2005/8/layout/orgChart1"/>
    <dgm:cxn modelId="{1D8149E0-C512-4F35-8309-D16E353D1B07}" type="presParOf" srcId="{127B6BF7-1FC6-4632-9231-6D4F92F60538}" destId="{E6EBE948-EE42-421D-8F66-7E203C55ABE8}" srcOrd="1" destOrd="0" presId="urn:microsoft.com/office/officeart/2005/8/layout/orgChart1"/>
    <dgm:cxn modelId="{49C26790-F49B-4016-8325-41CA4C3E6FD9}" type="presParOf" srcId="{ADB0D567-BF46-4795-B421-413B1631E696}" destId="{B5217B29-3CB5-4238-956D-FC0D17324402}" srcOrd="1" destOrd="0" presId="urn:microsoft.com/office/officeart/2005/8/layout/orgChart1"/>
    <dgm:cxn modelId="{EF6342BF-6B83-45F0-AC6B-F2C0495D4E48}" type="presParOf" srcId="{ADB0D567-BF46-4795-B421-413B1631E696}" destId="{F3D63937-764E-4981-8A03-8698E0A4EDF5}" srcOrd="2" destOrd="0" presId="urn:microsoft.com/office/officeart/2005/8/layout/orgChart1"/>
    <dgm:cxn modelId="{02DC16C9-49E0-4EE0-95BD-C9D18EBABCBC}" type="presParOf" srcId="{F3D63937-764E-4981-8A03-8698E0A4EDF5}" destId="{4DA9A69A-BD60-4F49-BD85-FEE124282478}" srcOrd="0" destOrd="0" presId="urn:microsoft.com/office/officeart/2005/8/layout/orgChart1"/>
    <dgm:cxn modelId="{A3B15AE3-B092-42C3-AB4D-14AA2D83E7F2}" type="presParOf" srcId="{F3D63937-764E-4981-8A03-8698E0A4EDF5}" destId="{2C1C34EF-55B0-4AE3-914A-F5E60EA1B453}" srcOrd="1" destOrd="0" presId="urn:microsoft.com/office/officeart/2005/8/layout/orgChart1"/>
    <dgm:cxn modelId="{5DA9F938-906F-414F-A8AB-8106AA4EC5C7}" type="presParOf" srcId="{2C1C34EF-55B0-4AE3-914A-F5E60EA1B453}" destId="{62D32302-2949-4284-BDA5-6233FECAF6FC}" srcOrd="0" destOrd="0" presId="urn:microsoft.com/office/officeart/2005/8/layout/orgChart1"/>
    <dgm:cxn modelId="{69BA10B9-AD14-42DF-AC8F-98E9942E1EE7}" type="presParOf" srcId="{62D32302-2949-4284-BDA5-6233FECAF6FC}" destId="{FDF70615-81A4-4B06-B8FB-305D4CE2294A}" srcOrd="0" destOrd="0" presId="urn:microsoft.com/office/officeart/2005/8/layout/orgChart1"/>
    <dgm:cxn modelId="{0B6040BD-E28E-46C6-BC38-28F6984BC86F}" type="presParOf" srcId="{62D32302-2949-4284-BDA5-6233FECAF6FC}" destId="{3CE72AA9-5D58-414C-B3B9-0F0EC0FF4699}" srcOrd="1" destOrd="0" presId="urn:microsoft.com/office/officeart/2005/8/layout/orgChart1"/>
    <dgm:cxn modelId="{52C2F791-BCA9-4ED3-821B-37E85E69AA31}" type="presParOf" srcId="{2C1C34EF-55B0-4AE3-914A-F5E60EA1B453}" destId="{DA6199DC-1242-4FCD-8D13-561FF99628B8}" srcOrd="1" destOrd="0" presId="urn:microsoft.com/office/officeart/2005/8/layout/orgChart1"/>
    <dgm:cxn modelId="{43B8D757-46F5-4580-ACD3-D485AA23C987}" type="presParOf" srcId="{2C1C34EF-55B0-4AE3-914A-F5E60EA1B453}" destId="{18156FF4-FAFE-4184-BD8B-FAAA20801F14}" srcOrd="2" destOrd="0" presId="urn:microsoft.com/office/officeart/2005/8/layout/orgChart1"/>
    <dgm:cxn modelId="{FB07810E-CB62-472C-9731-BFA1A7BD5A72}" type="presParOf" srcId="{3AEE3CCE-7F28-4AC0-A183-D88F6D9BEC78}" destId="{6A1B8F5E-2239-4485-BD12-95992A6BFE86}" srcOrd="2" destOrd="0" presId="urn:microsoft.com/office/officeart/2005/8/layout/orgChart1"/>
    <dgm:cxn modelId="{687040C1-C929-4A3B-9A70-B97A6142634C}" type="presParOf" srcId="{3AEE3CCE-7F28-4AC0-A183-D88F6D9BEC78}" destId="{2B9D6EB6-0C12-4ACC-B572-CFF1C9712FFF}" srcOrd="3" destOrd="0" presId="urn:microsoft.com/office/officeart/2005/8/layout/orgChart1"/>
    <dgm:cxn modelId="{84787670-48CD-4B0A-A417-359D4EE77208}" type="presParOf" srcId="{2B9D6EB6-0C12-4ACC-B572-CFF1C9712FFF}" destId="{35CFB2CE-3ADA-43BE-8BDC-DCF68A58A294}" srcOrd="0" destOrd="0" presId="urn:microsoft.com/office/officeart/2005/8/layout/orgChart1"/>
    <dgm:cxn modelId="{F48B1B3F-5FA1-48D7-BCBA-9A937043BC15}" type="presParOf" srcId="{35CFB2CE-3ADA-43BE-8BDC-DCF68A58A294}" destId="{74CB1E01-67B0-4BBE-BD25-A43C01A92F00}" srcOrd="0" destOrd="0" presId="urn:microsoft.com/office/officeart/2005/8/layout/orgChart1"/>
    <dgm:cxn modelId="{6BE51BDE-DD9C-422E-8489-6E4F04FEA4F3}" type="presParOf" srcId="{35CFB2CE-3ADA-43BE-8BDC-DCF68A58A294}" destId="{22C8742D-C798-4697-A19F-EA839E3E9AA9}" srcOrd="1" destOrd="0" presId="urn:microsoft.com/office/officeart/2005/8/layout/orgChart1"/>
    <dgm:cxn modelId="{32B4EC08-5972-45A4-8546-281A76A3890D}" type="presParOf" srcId="{2B9D6EB6-0C12-4ACC-B572-CFF1C9712FFF}" destId="{A1352CBA-F2B9-4A6B-AA5F-0E1D44D6696E}" srcOrd="1" destOrd="0" presId="urn:microsoft.com/office/officeart/2005/8/layout/orgChart1"/>
    <dgm:cxn modelId="{E93482A5-2AF4-446A-925C-920946242BFD}" type="presParOf" srcId="{2B9D6EB6-0C12-4ACC-B572-CFF1C9712FFF}" destId="{333C2205-5881-473E-84DC-FB643BBAB8A0}" srcOrd="2" destOrd="0" presId="urn:microsoft.com/office/officeart/2005/8/layout/orgChart1"/>
    <dgm:cxn modelId="{664DE9C2-74FC-46DF-83F3-969BE36BD917}" type="presParOf" srcId="{333C2205-5881-473E-84DC-FB643BBAB8A0}" destId="{06380A00-90A1-4FDE-A375-3349025990C3}" srcOrd="0" destOrd="0" presId="urn:microsoft.com/office/officeart/2005/8/layout/orgChart1"/>
    <dgm:cxn modelId="{7A981F10-91C9-4C74-9E30-AB8F095C53E1}" type="presParOf" srcId="{333C2205-5881-473E-84DC-FB643BBAB8A0}" destId="{37F950FB-1B31-4380-9672-8ED992014B4F}" srcOrd="1" destOrd="0" presId="urn:microsoft.com/office/officeart/2005/8/layout/orgChart1"/>
    <dgm:cxn modelId="{97E9ED1C-0A4A-4B74-B7D4-AFFCD0559E31}" type="presParOf" srcId="{37F950FB-1B31-4380-9672-8ED992014B4F}" destId="{A3F2E0BF-E953-4719-808F-D9BF35E0B2E1}" srcOrd="0" destOrd="0" presId="urn:microsoft.com/office/officeart/2005/8/layout/orgChart1"/>
    <dgm:cxn modelId="{4C721163-F211-41A6-BDDF-88967515DF50}" type="presParOf" srcId="{A3F2E0BF-E953-4719-808F-D9BF35E0B2E1}" destId="{41320BBA-D332-4316-9DF0-94745C4063E3}" srcOrd="0" destOrd="0" presId="urn:microsoft.com/office/officeart/2005/8/layout/orgChart1"/>
    <dgm:cxn modelId="{BEA383E7-A173-439B-8597-318A9B543296}" type="presParOf" srcId="{A3F2E0BF-E953-4719-808F-D9BF35E0B2E1}" destId="{C59B34C8-F4EE-47A3-87E5-8EFA73CDA33A}" srcOrd="1" destOrd="0" presId="urn:microsoft.com/office/officeart/2005/8/layout/orgChart1"/>
    <dgm:cxn modelId="{42C8B9E1-713C-4D64-87EA-02324480CF01}" type="presParOf" srcId="{37F950FB-1B31-4380-9672-8ED992014B4F}" destId="{49D9A130-9971-4ACF-A0B1-41F06174C5F4}" srcOrd="1" destOrd="0" presId="urn:microsoft.com/office/officeart/2005/8/layout/orgChart1"/>
    <dgm:cxn modelId="{5FFE5914-202F-4748-A51B-20609EEDEC77}" type="presParOf" srcId="{37F950FB-1B31-4380-9672-8ED992014B4F}" destId="{4586C4CD-892E-4BCB-9E6B-D03F65A23617}" srcOrd="2" destOrd="0" presId="urn:microsoft.com/office/officeart/2005/8/layout/orgChart1"/>
    <dgm:cxn modelId="{BD1D011D-5FD5-436A-8075-44427474FC18}" type="presParOf" srcId="{78CA9132-809C-4848-9ABC-F92CA843DB8D}" destId="{19587721-01A3-442C-BB71-75BC954E6039}" srcOrd="2" destOrd="0" presId="urn:microsoft.com/office/officeart/2005/8/layout/orgChart1"/>
    <dgm:cxn modelId="{C716DE7A-4506-4961-8655-74BDCFAC8C76}" type="presParOf" srcId="{A223099A-42F0-4019-B7B2-3E04D4D573DB}" destId="{F5BC41B2-CC0F-4DDD-B332-59A41D0592F2}" srcOrd="2" destOrd="0" presId="urn:microsoft.com/office/officeart/2005/8/layout/orgChart1"/>
    <dgm:cxn modelId="{EBEC950E-79D6-4FAB-A1DA-22626886B31F}" type="presParOf" srcId="{A223099A-42F0-4019-B7B2-3E04D4D573DB}" destId="{F4D6F00F-9B69-42A2-890A-788E7E1E583A}" srcOrd="3" destOrd="0" presId="urn:microsoft.com/office/officeart/2005/8/layout/orgChart1"/>
    <dgm:cxn modelId="{F54E1B1E-6E4A-4FD5-908F-72DBFB1A10F6}" type="presParOf" srcId="{F4D6F00F-9B69-42A2-890A-788E7E1E583A}" destId="{CCAF31C7-E7FD-4A99-A83E-16F4CEF58732}" srcOrd="0" destOrd="0" presId="urn:microsoft.com/office/officeart/2005/8/layout/orgChart1"/>
    <dgm:cxn modelId="{BB9CEA59-4685-42AE-B4E3-3369713ADFB4}" type="presParOf" srcId="{CCAF31C7-E7FD-4A99-A83E-16F4CEF58732}" destId="{55227670-5E7F-4328-8614-6392B556A4F3}" srcOrd="0" destOrd="0" presId="urn:microsoft.com/office/officeart/2005/8/layout/orgChart1"/>
    <dgm:cxn modelId="{48A06EB2-4178-4F40-8FFE-D60A0213E835}" type="presParOf" srcId="{CCAF31C7-E7FD-4A99-A83E-16F4CEF58732}" destId="{43D9BD65-C112-4864-9861-7B847BA1BB0C}" srcOrd="1" destOrd="0" presId="urn:microsoft.com/office/officeart/2005/8/layout/orgChart1"/>
    <dgm:cxn modelId="{F0FA95B9-2078-420F-AA3E-C3D242691159}" type="presParOf" srcId="{F4D6F00F-9B69-42A2-890A-788E7E1E583A}" destId="{EAA6D4EB-419D-4174-9DEB-5504A3DA5B2F}" srcOrd="1" destOrd="0" presId="urn:microsoft.com/office/officeart/2005/8/layout/orgChart1"/>
    <dgm:cxn modelId="{8D45EFEA-E67F-4709-A1F6-50486EA68204}" type="presParOf" srcId="{EAA6D4EB-419D-4174-9DEB-5504A3DA5B2F}" destId="{EB9DDC30-A4E4-4171-BEBF-140D4DC5098D}" srcOrd="0" destOrd="0" presId="urn:microsoft.com/office/officeart/2005/8/layout/orgChart1"/>
    <dgm:cxn modelId="{1F8CE284-63AF-48D6-AD14-3BCCEF3493DD}" type="presParOf" srcId="{EAA6D4EB-419D-4174-9DEB-5504A3DA5B2F}" destId="{F618B535-18AF-4970-AE5D-307630003592}" srcOrd="1" destOrd="0" presId="urn:microsoft.com/office/officeart/2005/8/layout/orgChart1"/>
    <dgm:cxn modelId="{654B89E0-E0C0-480E-BEE2-962F5795C6BF}" type="presParOf" srcId="{F618B535-18AF-4970-AE5D-307630003592}" destId="{C3BDF3E9-A45F-47CF-BF24-E443F5CF8D14}" srcOrd="0" destOrd="0" presId="urn:microsoft.com/office/officeart/2005/8/layout/orgChart1"/>
    <dgm:cxn modelId="{780E1B12-C949-4CFB-BEA0-9223C1611D7F}" type="presParOf" srcId="{C3BDF3E9-A45F-47CF-BF24-E443F5CF8D14}" destId="{D6ED22AA-D209-4E45-A3EF-44CCFE142196}" srcOrd="0" destOrd="0" presId="urn:microsoft.com/office/officeart/2005/8/layout/orgChart1"/>
    <dgm:cxn modelId="{82D8E555-D295-43F8-8FDA-01F876C06827}" type="presParOf" srcId="{C3BDF3E9-A45F-47CF-BF24-E443F5CF8D14}" destId="{C36BD455-91FE-454A-A642-02BCF422CFCA}" srcOrd="1" destOrd="0" presId="urn:microsoft.com/office/officeart/2005/8/layout/orgChart1"/>
    <dgm:cxn modelId="{71427D52-B1F2-47DE-9B96-F1B0CA7B204F}" type="presParOf" srcId="{F618B535-18AF-4970-AE5D-307630003592}" destId="{C4B3829A-CB71-4888-AC42-6C79108B64FE}" srcOrd="1" destOrd="0" presId="urn:microsoft.com/office/officeart/2005/8/layout/orgChart1"/>
    <dgm:cxn modelId="{8C051763-9DF1-48C5-91A2-44EF5E3B80D5}" type="presParOf" srcId="{F618B535-18AF-4970-AE5D-307630003592}" destId="{60F7D8FA-4CCB-4872-853B-998A7A1D80C2}" srcOrd="2" destOrd="0" presId="urn:microsoft.com/office/officeart/2005/8/layout/orgChart1"/>
    <dgm:cxn modelId="{3F5D2AB7-0331-446B-8224-119F36295CDE}" type="presParOf" srcId="{F4D6F00F-9B69-42A2-890A-788E7E1E583A}" destId="{07E4B28C-1B80-4175-8E2B-F789E4BAF4BE}" srcOrd="2" destOrd="0" presId="urn:microsoft.com/office/officeart/2005/8/layout/orgChart1"/>
    <dgm:cxn modelId="{C3AA08A9-E6CD-4BDC-981F-C7C4CBC8BB33}" type="presParOf" srcId="{A970D649-2520-49F6-A6D8-E7A32A01A45F}" destId="{38D131C3-E0F6-40CF-9480-25B396F53A1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9DDC30-A4E4-4171-BEBF-140D4DC5098D}">
      <dsp:nvSpPr>
        <dsp:cNvPr id="0" name=""/>
        <dsp:cNvSpPr/>
      </dsp:nvSpPr>
      <dsp:spPr>
        <a:xfrm>
          <a:off x="5408253" y="2227027"/>
          <a:ext cx="268697" cy="21398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9804"/>
              </a:lnTo>
              <a:lnTo>
                <a:pt x="268697" y="21398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BC41B2-CC0F-4DDD-B332-59A41D0592F2}">
      <dsp:nvSpPr>
        <dsp:cNvPr id="0" name=""/>
        <dsp:cNvSpPr/>
      </dsp:nvSpPr>
      <dsp:spPr>
        <a:xfrm>
          <a:off x="4688892" y="921113"/>
          <a:ext cx="1737435" cy="3862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128"/>
              </a:lnTo>
              <a:lnTo>
                <a:pt x="1737435" y="193128"/>
              </a:lnTo>
              <a:lnTo>
                <a:pt x="1737435" y="3862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380A00-90A1-4FDE-A375-3349025990C3}">
      <dsp:nvSpPr>
        <dsp:cNvPr id="0" name=""/>
        <dsp:cNvSpPr/>
      </dsp:nvSpPr>
      <dsp:spPr>
        <a:xfrm>
          <a:off x="2880321" y="3532941"/>
          <a:ext cx="882062" cy="815322"/>
        </a:xfrm>
        <a:custGeom>
          <a:avLst/>
          <a:gdLst/>
          <a:ahLst/>
          <a:cxnLst/>
          <a:rect l="0" t="0" r="0" b="0"/>
          <a:pathLst>
            <a:path>
              <a:moveTo>
                <a:pt x="882062" y="0"/>
              </a:moveTo>
              <a:lnTo>
                <a:pt x="0" y="8153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1B8F5E-2239-4485-BD12-95992A6BFE86}">
      <dsp:nvSpPr>
        <dsp:cNvPr id="0" name=""/>
        <dsp:cNvSpPr/>
      </dsp:nvSpPr>
      <dsp:spPr>
        <a:xfrm>
          <a:off x="2443888" y="2227027"/>
          <a:ext cx="1318495" cy="3862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128"/>
              </a:lnTo>
              <a:lnTo>
                <a:pt x="1318495" y="193128"/>
              </a:lnTo>
              <a:lnTo>
                <a:pt x="1318495" y="3862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A9A69A-BD60-4F49-BD85-FEE124282478}">
      <dsp:nvSpPr>
        <dsp:cNvPr id="0" name=""/>
        <dsp:cNvSpPr/>
      </dsp:nvSpPr>
      <dsp:spPr>
        <a:xfrm>
          <a:off x="1465814" y="3532941"/>
          <a:ext cx="877555" cy="8153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77555" y="8153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1128DD-0228-42AE-9D8F-139799FA7639}">
      <dsp:nvSpPr>
        <dsp:cNvPr id="0" name=""/>
        <dsp:cNvSpPr/>
      </dsp:nvSpPr>
      <dsp:spPr>
        <a:xfrm>
          <a:off x="1465814" y="2227027"/>
          <a:ext cx="978074" cy="386256"/>
        </a:xfrm>
        <a:custGeom>
          <a:avLst/>
          <a:gdLst/>
          <a:ahLst/>
          <a:cxnLst/>
          <a:rect l="0" t="0" r="0" b="0"/>
          <a:pathLst>
            <a:path>
              <a:moveTo>
                <a:pt x="978074" y="0"/>
              </a:moveTo>
              <a:lnTo>
                <a:pt x="978074" y="193128"/>
              </a:lnTo>
              <a:lnTo>
                <a:pt x="0" y="193128"/>
              </a:lnTo>
              <a:lnTo>
                <a:pt x="0" y="3862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A60E3F-AC3D-401D-810E-7BD1D0FB3068}">
      <dsp:nvSpPr>
        <dsp:cNvPr id="0" name=""/>
        <dsp:cNvSpPr/>
      </dsp:nvSpPr>
      <dsp:spPr>
        <a:xfrm>
          <a:off x="2443888" y="921113"/>
          <a:ext cx="2245004" cy="386256"/>
        </a:xfrm>
        <a:custGeom>
          <a:avLst/>
          <a:gdLst/>
          <a:ahLst/>
          <a:cxnLst/>
          <a:rect l="0" t="0" r="0" b="0"/>
          <a:pathLst>
            <a:path>
              <a:moveTo>
                <a:pt x="2245004" y="0"/>
              </a:moveTo>
              <a:lnTo>
                <a:pt x="2245004" y="193128"/>
              </a:lnTo>
              <a:lnTo>
                <a:pt x="0" y="193128"/>
              </a:lnTo>
              <a:lnTo>
                <a:pt x="0" y="3862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D93FAD-0C64-4839-BD1A-670B28718847}">
      <dsp:nvSpPr>
        <dsp:cNvPr id="0" name=""/>
        <dsp:cNvSpPr/>
      </dsp:nvSpPr>
      <dsp:spPr>
        <a:xfrm>
          <a:off x="2843939" y="1455"/>
          <a:ext cx="3689906" cy="919657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kern="1200" dirty="0"/>
            <a:t>Mecanismos de defesa</a:t>
          </a:r>
        </a:p>
      </dsp:txBody>
      <dsp:txXfrm>
        <a:off x="2843939" y="1455"/>
        <a:ext cx="3689906" cy="919657"/>
      </dsp:txXfrm>
    </dsp:sp>
    <dsp:sp modelId="{FA6E7DFD-A132-4E59-A5BC-52F7E69C9074}">
      <dsp:nvSpPr>
        <dsp:cNvPr id="0" name=""/>
        <dsp:cNvSpPr/>
      </dsp:nvSpPr>
      <dsp:spPr>
        <a:xfrm>
          <a:off x="899580" y="1307370"/>
          <a:ext cx="3088615" cy="919657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kern="1200" dirty="0"/>
            <a:t>Não específicos</a:t>
          </a:r>
        </a:p>
      </dsp:txBody>
      <dsp:txXfrm>
        <a:off x="899580" y="1307370"/>
        <a:ext cx="3088615" cy="919657"/>
      </dsp:txXfrm>
    </dsp:sp>
    <dsp:sp modelId="{343C7621-BC57-4516-ABE3-ABA350A82095}">
      <dsp:nvSpPr>
        <dsp:cNvPr id="0" name=""/>
        <dsp:cNvSpPr/>
      </dsp:nvSpPr>
      <dsp:spPr>
        <a:xfrm>
          <a:off x="546156" y="2613284"/>
          <a:ext cx="1839315" cy="919657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300" kern="1200" dirty="0"/>
            <a:t>Barreiras externas</a:t>
          </a:r>
        </a:p>
      </dsp:txBody>
      <dsp:txXfrm>
        <a:off x="546156" y="2613284"/>
        <a:ext cx="1839315" cy="919657"/>
      </dsp:txXfrm>
    </dsp:sp>
    <dsp:sp modelId="{FDF70615-81A4-4B06-B8FB-305D4CE2294A}">
      <dsp:nvSpPr>
        <dsp:cNvPr id="0" name=""/>
        <dsp:cNvSpPr/>
      </dsp:nvSpPr>
      <dsp:spPr>
        <a:xfrm>
          <a:off x="504054" y="3888435"/>
          <a:ext cx="1839315" cy="919657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300" kern="1200" dirty="0">
              <a:solidFill>
                <a:schemeClr val="bg2"/>
              </a:solidFill>
            </a:rPr>
            <a:t>1.ª resposta do organismo</a:t>
          </a:r>
        </a:p>
      </dsp:txBody>
      <dsp:txXfrm>
        <a:off x="504054" y="3888435"/>
        <a:ext cx="1839315" cy="919657"/>
      </dsp:txXfrm>
    </dsp:sp>
    <dsp:sp modelId="{74CB1E01-67B0-4BBE-BD25-A43C01A92F00}">
      <dsp:nvSpPr>
        <dsp:cNvPr id="0" name=""/>
        <dsp:cNvSpPr/>
      </dsp:nvSpPr>
      <dsp:spPr>
        <a:xfrm>
          <a:off x="2842725" y="2613284"/>
          <a:ext cx="1839315" cy="919657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300" kern="1200" dirty="0"/>
            <a:t>Defesas internas</a:t>
          </a:r>
        </a:p>
      </dsp:txBody>
      <dsp:txXfrm>
        <a:off x="2842725" y="2613284"/>
        <a:ext cx="1839315" cy="919657"/>
      </dsp:txXfrm>
    </dsp:sp>
    <dsp:sp modelId="{41320BBA-D332-4316-9DF0-94745C4063E3}">
      <dsp:nvSpPr>
        <dsp:cNvPr id="0" name=""/>
        <dsp:cNvSpPr/>
      </dsp:nvSpPr>
      <dsp:spPr>
        <a:xfrm>
          <a:off x="2880321" y="3888435"/>
          <a:ext cx="1839315" cy="919657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300" kern="1200" dirty="0">
              <a:solidFill>
                <a:schemeClr val="bg2"/>
              </a:solidFill>
            </a:rPr>
            <a:t>2.ª resposta do organismo</a:t>
          </a:r>
        </a:p>
      </dsp:txBody>
      <dsp:txXfrm>
        <a:off x="2880321" y="3888435"/>
        <a:ext cx="1839315" cy="919657"/>
      </dsp:txXfrm>
    </dsp:sp>
    <dsp:sp modelId="{55227670-5E7F-4328-8614-6392B556A4F3}">
      <dsp:nvSpPr>
        <dsp:cNvPr id="0" name=""/>
        <dsp:cNvSpPr/>
      </dsp:nvSpPr>
      <dsp:spPr>
        <a:xfrm>
          <a:off x="5153734" y="1307370"/>
          <a:ext cx="2545189" cy="919657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kern="1200" dirty="0">
              <a:solidFill>
                <a:schemeClr val="bg2"/>
              </a:solidFill>
            </a:rPr>
            <a:t>Específicos</a:t>
          </a:r>
        </a:p>
      </dsp:txBody>
      <dsp:txXfrm>
        <a:off x="5153734" y="1307370"/>
        <a:ext cx="2545189" cy="919657"/>
      </dsp:txXfrm>
    </dsp:sp>
    <dsp:sp modelId="{D6ED22AA-D209-4E45-A3EF-44CCFE142196}">
      <dsp:nvSpPr>
        <dsp:cNvPr id="0" name=""/>
        <dsp:cNvSpPr/>
      </dsp:nvSpPr>
      <dsp:spPr>
        <a:xfrm>
          <a:off x="5676950" y="3907003"/>
          <a:ext cx="1839315" cy="919657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300" kern="1200" dirty="0">
              <a:solidFill>
                <a:schemeClr val="bg2"/>
              </a:solidFill>
            </a:rPr>
            <a:t>3.ª resposta do organismo</a:t>
          </a:r>
        </a:p>
      </dsp:txBody>
      <dsp:txXfrm>
        <a:off x="5676950" y="3907003"/>
        <a:ext cx="1839315" cy="919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911F04-EAF2-48CD-ABA7-637CE51E6F84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B53A1-70E5-46EF-BCBE-DD19F19786E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9343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B53A1-70E5-46EF-BCBE-DD19F19786E5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312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85092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71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33137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51017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88001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271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ar, Auricle, Listen, Hearing, Sensory Orga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55855" y="1004836"/>
            <a:ext cx="1988145" cy="213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mile, Mouth, Teeth, Laugh, Nose, Little Girl, Chi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04436" y="4095581"/>
            <a:ext cx="4355976" cy="231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yes, Nose, Face, Person, Looking, Portrait, Caucasia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6412" y="1004837"/>
            <a:ext cx="3779912" cy="213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ye, Green Eye, Close Up, Macro, Girl, Young, Green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095581"/>
            <a:ext cx="4804436" cy="231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hild, Black, Black And White, Portrait, Black Whit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63499" y="998776"/>
            <a:ext cx="3413371" cy="2142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3140968"/>
            <a:ext cx="9144000" cy="954613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Barreiras do organismo</a:t>
            </a:r>
          </a:p>
        </p:txBody>
      </p:sp>
    </p:spTree>
    <p:extLst>
      <p:ext uri="{BB962C8B-B14F-4D97-AF65-F5344CB8AC3E}">
        <p14:creationId xmlns:p14="http://schemas.microsoft.com/office/powerpoint/2010/main" val="751161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35339664"/>
              </p:ext>
            </p:extLst>
          </p:nvPr>
        </p:nvGraphicFramePr>
        <p:xfrm>
          <a:off x="611560" y="1052736"/>
          <a:ext cx="7776864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515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00539" y="73377"/>
            <a:ext cx="9144000" cy="132343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dirty="0"/>
              <a:t>Primeira resposta do organismo:</a:t>
            </a:r>
          </a:p>
          <a:p>
            <a:r>
              <a:rPr lang="pt-PT" sz="2800" dirty="0"/>
              <a:t>Barreiras externas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2555776" y="1677379"/>
            <a:ext cx="432048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PT" sz="1400" dirty="0"/>
              <a:t>Lágrimas, pestanas e sobrancelhas evitam a entrada de poeiras e micro-organismos. 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PT" sz="1400" dirty="0"/>
              <a:t>A cera dos ouvidos impede a entrada de alguns micro-organismos e destrói outros.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PT" sz="1400" dirty="0"/>
              <a:t>A saliva destrói alguns micro-organismos.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1400" dirty="0"/>
              <a:t>O muco e os pelos existentes nas fossas nasais, impedem a entrada de micro-organismos.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1400" dirty="0"/>
              <a:t>A pele é a primeira barreira do nosso corpo, sendo impermeável, impede a entrada de micro-organismos.</a:t>
            </a:r>
            <a:endParaRPr lang="pt-PT" sz="1400" i="1" dirty="0"/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pt-PT" sz="1400" i="1" dirty="0"/>
          </a:p>
        </p:txBody>
      </p:sp>
      <p:pic>
        <p:nvPicPr>
          <p:cNvPr id="21" name="Picture 6" descr="Eyes, Nose, Face, Person, Looking, Portrait, Caucasia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20272" y="4213173"/>
            <a:ext cx="2123728" cy="1736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Child, Black, Black And White, Portrait, Black Whit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087969"/>
            <a:ext cx="2416002" cy="225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Ear, Auricle, Listen, Hearing, Sensory Orga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0272" y="1677379"/>
            <a:ext cx="2123728" cy="253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Smile, Mouth, Teeth, Laugh, Nose, Little Girl, Chin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852936"/>
            <a:ext cx="2416002" cy="1676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Eye, Green Eye, Close Up, Macro, Girl, Young, Green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182603"/>
            <a:ext cx="2416002" cy="167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99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23528" y="404664"/>
            <a:ext cx="9144000" cy="52322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2800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Segunda resposta do organismo:</a:t>
            </a:r>
          </a:p>
          <a:p>
            <a:r>
              <a:rPr lang="pt-PT" dirty="0"/>
              <a:t>Defesas internas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179512" y="1268760"/>
            <a:ext cx="8784976" cy="115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/>
              <a:t>Se o micro-organismo conseguir passar a primeira barreira do organismo, surge a segunda resposta: o corpo desencadeia uma série de </a:t>
            </a:r>
            <a:r>
              <a:rPr lang="pt-PT" sz="1600" b="1" dirty="0">
                <a:solidFill>
                  <a:srgbClr val="006699"/>
                </a:solidFill>
              </a:rPr>
              <a:t>defesas internas </a:t>
            </a:r>
            <a:r>
              <a:rPr lang="pt-PT" sz="1600" dirty="0"/>
              <a:t>que vão tentar impedir a infeção.  </a:t>
            </a:r>
          </a:p>
        </p:txBody>
      </p:sp>
      <p:sp>
        <p:nvSpPr>
          <p:cNvPr id="2" name="Rectângulo 1"/>
          <p:cNvSpPr/>
          <p:nvPr/>
        </p:nvSpPr>
        <p:spPr>
          <a:xfrm>
            <a:off x="1547664" y="6165304"/>
            <a:ext cx="6048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PT" sz="1600" dirty="0"/>
              <a:t>O</a:t>
            </a:r>
            <a:r>
              <a:rPr lang="pt-PT" sz="1600" dirty="0">
                <a:solidFill>
                  <a:prstClr val="black"/>
                </a:solidFill>
              </a:rPr>
              <a:t> </a:t>
            </a:r>
            <a:r>
              <a:rPr lang="pt-PT" sz="1600" b="1" dirty="0">
                <a:solidFill>
                  <a:srgbClr val="C00000"/>
                </a:solidFill>
              </a:rPr>
              <a:t>sangue</a:t>
            </a:r>
            <a:r>
              <a:rPr lang="pt-PT" sz="1600" dirty="0">
                <a:solidFill>
                  <a:prstClr val="black"/>
                </a:solidFill>
              </a:rPr>
              <a:t> </a:t>
            </a:r>
            <a:r>
              <a:rPr lang="pt-PT" sz="1600" dirty="0"/>
              <a:t>acorre à zona afetada desempenhando a sua função </a:t>
            </a:r>
          </a:p>
          <a:p>
            <a:pPr lvl="0" algn="ctr"/>
            <a:r>
              <a:rPr lang="pt-PT" sz="1600" dirty="0"/>
              <a:t>de </a:t>
            </a:r>
            <a:r>
              <a:rPr lang="pt-PT" sz="1600" b="1" dirty="0">
                <a:solidFill>
                  <a:srgbClr val="C00000"/>
                </a:solidFill>
              </a:rPr>
              <a:t>defesa do organismo</a:t>
            </a:r>
            <a:r>
              <a:rPr lang="pt-PT" sz="160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236867-B30C-44B5-BEBE-3B9A449ECD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1640" y="2276872"/>
            <a:ext cx="6480720" cy="376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169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23528" y="363304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2800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Terceira resposta do organismo: </a:t>
            </a:r>
          </a:p>
          <a:p>
            <a:r>
              <a:rPr lang="pt-PT" dirty="0"/>
              <a:t>Defesa específica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395536" y="1340768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dirty="0"/>
              <a:t>Quando nenhuma das defesas não específicas impede a entrada do </a:t>
            </a:r>
            <a:r>
              <a:rPr lang="pt-PT" dirty="0" err="1"/>
              <a:t>micro-organismo</a:t>
            </a:r>
            <a:r>
              <a:rPr lang="pt-PT" dirty="0"/>
              <a:t>, o corpo reage de uma forma diferente, específica para cada tipo de </a:t>
            </a:r>
            <a:r>
              <a:rPr lang="pt-PT" dirty="0" err="1"/>
              <a:t>micro-organismo</a:t>
            </a:r>
            <a:r>
              <a:rPr lang="pt-PT" dirty="0"/>
              <a:t>.</a:t>
            </a:r>
          </a:p>
        </p:txBody>
      </p:sp>
      <p:sp>
        <p:nvSpPr>
          <p:cNvPr id="22" name="Rectângulo 21"/>
          <p:cNvSpPr/>
          <p:nvPr/>
        </p:nvSpPr>
        <p:spPr>
          <a:xfrm>
            <a:off x="4585460" y="4581128"/>
            <a:ext cx="43070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PT" dirty="0"/>
              <a:t>Numa próxima infeção, o organismo já </a:t>
            </a:r>
            <a:r>
              <a:rPr lang="pt-PT" b="1" dirty="0">
                <a:solidFill>
                  <a:srgbClr val="006699"/>
                </a:solidFill>
              </a:rPr>
              <a:t>reconhece</a:t>
            </a:r>
            <a:r>
              <a:rPr lang="pt-PT" dirty="0"/>
              <a:t> o agente patogénico, respondendo de forma mais rápida e eficaz.</a:t>
            </a:r>
          </a:p>
        </p:txBody>
      </p:sp>
      <p:sp>
        <p:nvSpPr>
          <p:cNvPr id="2" name="Rectângulo 1"/>
          <p:cNvSpPr/>
          <p:nvPr/>
        </p:nvSpPr>
        <p:spPr>
          <a:xfrm>
            <a:off x="4585460" y="3049476"/>
            <a:ext cx="4320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PT" dirty="0"/>
              <a:t>O </a:t>
            </a:r>
            <a:r>
              <a:rPr lang="pt-PT" b="1" dirty="0">
                <a:solidFill>
                  <a:srgbClr val="006699"/>
                </a:solidFill>
              </a:rPr>
              <a:t>sistema imunitário </a:t>
            </a:r>
            <a:r>
              <a:rPr lang="pt-PT" dirty="0"/>
              <a:t>desencadeia uma </a:t>
            </a:r>
            <a:r>
              <a:rPr lang="pt-PT" b="1" dirty="0">
                <a:solidFill>
                  <a:srgbClr val="006699"/>
                </a:solidFill>
              </a:rPr>
              <a:t>defesa específica </a:t>
            </a:r>
            <a:r>
              <a:rPr lang="pt-PT" dirty="0"/>
              <a:t>para o agente patogénico que entrou no corpo.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862592-72CD-4DB0-B5A3-B32BD517F9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439" t="7160" r="22437" b="4641"/>
          <a:stretch/>
        </p:blipFill>
        <p:spPr>
          <a:xfrm>
            <a:off x="467544" y="2564904"/>
            <a:ext cx="3528392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92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1115616" y="291254"/>
            <a:ext cx="7631112" cy="107721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Clica nas respostas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corretas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1C6D7A2-73F0-4106-993B-76F61FE9D140}"/>
              </a:ext>
            </a:extLst>
          </p:cNvPr>
          <p:cNvGrpSpPr/>
          <p:nvPr/>
        </p:nvGrpSpPr>
        <p:grpSpPr>
          <a:xfrm>
            <a:off x="261823" y="1340768"/>
            <a:ext cx="3930264" cy="2927176"/>
            <a:chOff x="261823" y="1412776"/>
            <a:chExt cx="3930264" cy="2927176"/>
          </a:xfrm>
        </p:grpSpPr>
        <p:sp>
          <p:nvSpPr>
            <p:cNvPr id="21" name="Rectângulo 4"/>
            <p:cNvSpPr/>
            <p:nvPr/>
          </p:nvSpPr>
          <p:spPr>
            <a:xfrm>
              <a:off x="261824" y="1412776"/>
              <a:ext cx="3930263" cy="122413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Pertence à </a:t>
              </a:r>
              <a:r>
                <a:rPr lang="pt-PT" sz="1600" b="1" dirty="0">
                  <a:solidFill>
                    <a:srgbClr val="006699"/>
                  </a:solidFill>
                </a:rPr>
                <a:t>primeira resposta do organismo</a:t>
              </a: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a ação dos glóbulos brancos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8" name="Rectângulo 4">
              <a:extLst>
                <a:ext uri="{FF2B5EF4-FFF2-40B4-BE49-F238E27FC236}">
                  <a16:creationId xmlns:a16="http://schemas.microsoft.com/office/drawing/2014/main" id="{3862415A-2B45-4842-8956-5B3A319DB216}"/>
                </a:ext>
              </a:extLst>
            </p:cNvPr>
            <p:cNvSpPr/>
            <p:nvPr/>
          </p:nvSpPr>
          <p:spPr>
            <a:xfrm>
              <a:off x="261824" y="2636912"/>
              <a:ext cx="3930263" cy="435443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a pele e a ação dos anticorpos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9" name="Rectângulo 4">
              <a:extLst>
                <a:ext uri="{FF2B5EF4-FFF2-40B4-BE49-F238E27FC236}">
                  <a16:creationId xmlns:a16="http://schemas.microsoft.com/office/drawing/2014/main" id="{08783083-86E7-422C-8194-4F7F6282C31B}"/>
                </a:ext>
              </a:extLst>
            </p:cNvPr>
            <p:cNvSpPr/>
            <p:nvPr/>
          </p:nvSpPr>
          <p:spPr>
            <a:xfrm>
              <a:off x="261823" y="3068960"/>
              <a:ext cx="3930263" cy="50405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o muco do nariz e as lágrimas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10" name="Rectângulo 4">
              <a:extLst>
                <a:ext uri="{FF2B5EF4-FFF2-40B4-BE49-F238E27FC236}">
                  <a16:creationId xmlns:a16="http://schemas.microsoft.com/office/drawing/2014/main" id="{E3388B09-63A2-4CC5-B412-8CD3761F7C5B}"/>
                </a:ext>
              </a:extLst>
            </p:cNvPr>
            <p:cNvSpPr/>
            <p:nvPr/>
          </p:nvSpPr>
          <p:spPr>
            <a:xfrm>
              <a:off x="261823" y="3573016"/>
              <a:ext cx="3930263" cy="76693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a ação dos anticorpos e dos glóbulos brancos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AD26829-9559-43CA-9017-F13FF8841C1C}"/>
              </a:ext>
            </a:extLst>
          </p:cNvPr>
          <p:cNvGrpSpPr/>
          <p:nvPr/>
        </p:nvGrpSpPr>
        <p:grpSpPr>
          <a:xfrm>
            <a:off x="4499991" y="1412776"/>
            <a:ext cx="4392488" cy="2788240"/>
            <a:chOff x="4499991" y="1412776"/>
            <a:chExt cx="4392488" cy="2788240"/>
          </a:xfrm>
        </p:grpSpPr>
        <p:sp>
          <p:nvSpPr>
            <p:cNvPr id="6" name="Rectângulo 4">
              <a:extLst>
                <a:ext uri="{FF2B5EF4-FFF2-40B4-BE49-F238E27FC236}">
                  <a16:creationId xmlns:a16="http://schemas.microsoft.com/office/drawing/2014/main" id="{8781710E-D3AC-4E98-97BD-E5519A556F98}"/>
                </a:ext>
              </a:extLst>
            </p:cNvPr>
            <p:cNvSpPr/>
            <p:nvPr/>
          </p:nvSpPr>
          <p:spPr>
            <a:xfrm>
              <a:off x="4499991" y="1412776"/>
              <a:ext cx="4392488" cy="1152128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Durante a </a:t>
              </a:r>
              <a:r>
                <a:rPr lang="pt-PT" sz="1600" b="1" dirty="0">
                  <a:solidFill>
                    <a:srgbClr val="006699"/>
                  </a:solidFill>
                </a:rPr>
                <a:t>resposta inflamatória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,</a:t>
              </a:r>
              <a:endParaRPr lang="pt-PT" sz="1600" b="1" dirty="0">
                <a:solidFill>
                  <a:srgbClr val="006699"/>
                </a:solidFill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os leucócitos atravessam os capilares sanguíneos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</a:p>
          </p:txBody>
        </p:sp>
        <p:sp>
          <p:nvSpPr>
            <p:cNvPr id="12" name="Rectângulo 4">
              <a:extLst>
                <a:ext uri="{FF2B5EF4-FFF2-40B4-BE49-F238E27FC236}">
                  <a16:creationId xmlns:a16="http://schemas.microsoft.com/office/drawing/2014/main" id="{69C89B9A-12BE-43F8-BADB-F58F159970B4}"/>
                </a:ext>
              </a:extLst>
            </p:cNvPr>
            <p:cNvSpPr/>
            <p:nvPr/>
          </p:nvSpPr>
          <p:spPr>
            <a:xfrm>
              <a:off x="4499991" y="2567432"/>
              <a:ext cx="4392488" cy="78370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as hemácias atravessam os capilares sanguíneos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3" name="Rectângulo 4">
              <a:extLst>
                <a:ext uri="{FF2B5EF4-FFF2-40B4-BE49-F238E27FC236}">
                  <a16:creationId xmlns:a16="http://schemas.microsoft.com/office/drawing/2014/main" id="{AC3EB322-32AB-41AC-A72C-A0A84521ACD1}"/>
                </a:ext>
              </a:extLst>
            </p:cNvPr>
            <p:cNvSpPr/>
            <p:nvPr/>
          </p:nvSpPr>
          <p:spPr>
            <a:xfrm>
              <a:off x="4499991" y="3351136"/>
              <a:ext cx="4392488" cy="41528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a pele fica inchada e de tom amarelado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</a:p>
          </p:txBody>
        </p:sp>
        <p:sp>
          <p:nvSpPr>
            <p:cNvPr id="14" name="Rectângulo 4">
              <a:extLst>
                <a:ext uri="{FF2B5EF4-FFF2-40B4-BE49-F238E27FC236}">
                  <a16:creationId xmlns:a16="http://schemas.microsoft.com/office/drawing/2014/main" id="{DCD8ADC3-C179-48B5-AEAA-7D4C04346C3B}"/>
                </a:ext>
              </a:extLst>
            </p:cNvPr>
            <p:cNvSpPr/>
            <p:nvPr/>
          </p:nvSpPr>
          <p:spPr>
            <a:xfrm>
              <a:off x="4499991" y="3766416"/>
              <a:ext cx="4392488" cy="4346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a pele fica inchada e de tom avermelhado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E56C26C-6A89-4A05-A53B-8A64F2700929}"/>
              </a:ext>
            </a:extLst>
          </p:cNvPr>
          <p:cNvGrpSpPr/>
          <p:nvPr/>
        </p:nvGrpSpPr>
        <p:grpSpPr>
          <a:xfrm>
            <a:off x="261824" y="4335516"/>
            <a:ext cx="8630655" cy="2106556"/>
            <a:chOff x="261824" y="4427876"/>
            <a:chExt cx="8630655" cy="2106556"/>
          </a:xfrm>
        </p:grpSpPr>
        <p:sp>
          <p:nvSpPr>
            <p:cNvPr id="7" name="Rectângulo 4">
              <a:extLst>
                <a:ext uri="{FF2B5EF4-FFF2-40B4-BE49-F238E27FC236}">
                  <a16:creationId xmlns:a16="http://schemas.microsoft.com/office/drawing/2014/main" id="{2A01C689-17FC-4013-891C-76B46BD5633D}"/>
                </a:ext>
              </a:extLst>
            </p:cNvPr>
            <p:cNvSpPr/>
            <p:nvPr/>
          </p:nvSpPr>
          <p:spPr>
            <a:xfrm>
              <a:off x="261824" y="4427876"/>
              <a:ext cx="8630655" cy="755593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 </a:t>
              </a:r>
              <a:r>
                <a:rPr lang="pt-PT" sz="1600" b="1" dirty="0">
                  <a:solidFill>
                    <a:srgbClr val="006699"/>
                  </a:solidFill>
                </a:rPr>
                <a:t>defesa específica</a:t>
              </a: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é a primeira resposta do organismo aos micro-organismos invasores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15" name="Rectângulo 4">
              <a:extLst>
                <a:ext uri="{FF2B5EF4-FFF2-40B4-BE49-F238E27FC236}">
                  <a16:creationId xmlns:a16="http://schemas.microsoft.com/office/drawing/2014/main" id="{948952D8-7C82-4D94-BC56-57564178D37A}"/>
                </a:ext>
              </a:extLst>
            </p:cNvPr>
            <p:cNvSpPr/>
            <p:nvPr/>
          </p:nvSpPr>
          <p:spPr>
            <a:xfrm>
              <a:off x="261824" y="5173271"/>
              <a:ext cx="8630655" cy="451037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é a segunda resposta do organismo aos micro-organismos invasores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16" name="Rectângulo 4">
              <a:extLst>
                <a:ext uri="{FF2B5EF4-FFF2-40B4-BE49-F238E27FC236}">
                  <a16:creationId xmlns:a16="http://schemas.microsoft.com/office/drawing/2014/main" id="{48E840D1-ACE4-461A-8D0C-1AEA01595E0B}"/>
                </a:ext>
              </a:extLst>
            </p:cNvPr>
            <p:cNvSpPr/>
            <p:nvPr/>
          </p:nvSpPr>
          <p:spPr>
            <a:xfrm>
              <a:off x="261824" y="5626184"/>
              <a:ext cx="8630655" cy="450793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consiste na ação de anticorpos específicos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17" name="Rectângulo 4">
              <a:extLst>
                <a:ext uri="{FF2B5EF4-FFF2-40B4-BE49-F238E27FC236}">
                  <a16:creationId xmlns:a16="http://schemas.microsoft.com/office/drawing/2014/main" id="{62698E31-A168-43F2-B2B8-2004E433A2A0}"/>
                </a:ext>
              </a:extLst>
            </p:cNvPr>
            <p:cNvSpPr/>
            <p:nvPr/>
          </p:nvSpPr>
          <p:spPr>
            <a:xfrm>
              <a:off x="261824" y="6074824"/>
              <a:ext cx="8630655" cy="459608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pode conferir imunidade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08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</TotalTime>
  <Words>400</Words>
  <Application>Microsoft Office PowerPoint</Application>
  <PresentationFormat>On-screen Show (4:3)</PresentationFormat>
  <Paragraphs>68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1_Office Theme</vt:lpstr>
      <vt:lpstr>Barreiras do organismo</vt:lpstr>
      <vt:lpstr>PowerPoint Presentation</vt:lpstr>
      <vt:lpstr>PowerPoint Presentation</vt:lpstr>
      <vt:lpstr>PowerPoint Presentation</vt:lpstr>
      <vt:lpstr>PowerPoint Presentation</vt:lpstr>
      <vt:lpstr>Clica nas respostas  corretas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Constituintes do sangue</dc:title>
  <dc:creator>Arménio Rodrigues</dc:creator>
  <cp:lastModifiedBy>Joana Fernandes Gomes</cp:lastModifiedBy>
  <cp:revision>27</cp:revision>
  <dcterms:created xsi:type="dcterms:W3CDTF">2017-06-11T15:49:46Z</dcterms:created>
  <dcterms:modified xsi:type="dcterms:W3CDTF">2017-09-01T17:59:15Z</dcterms:modified>
</cp:coreProperties>
</file>