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66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1025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8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9634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0328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8512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3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44000" cy="111980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Ciclo cardíaco</a:t>
            </a: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Resultado de imagem para ciclo cardíaco 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4" name="CaixaDeTexto 3"/>
          <p:cNvSpPr txBox="1"/>
          <p:nvPr/>
        </p:nvSpPr>
        <p:spPr>
          <a:xfrm>
            <a:off x="1508909" y="1110190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/>
              <a:t>Diástole geral </a:t>
            </a:r>
            <a:endParaRPr lang="pt-PT" dirty="0"/>
          </a:p>
          <a:p>
            <a:pPr algn="ctr"/>
            <a:r>
              <a:rPr lang="pt-PT" dirty="0"/>
              <a:t>As aurículas recebem o sangue vindo das veias.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585076" y="2989275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/>
              <a:t>Sístole auricular </a:t>
            </a:r>
          </a:p>
          <a:p>
            <a:pPr algn="ctr"/>
            <a:r>
              <a:rPr lang="pt-PT" dirty="0"/>
              <a:t>As aurículas empurram o sangue para os ventrículos.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07975" y="5107032"/>
            <a:ext cx="3240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/>
              <a:t>Sístole ventricular </a:t>
            </a:r>
          </a:p>
          <a:p>
            <a:pPr algn="ctr"/>
            <a:r>
              <a:rPr lang="pt-PT" dirty="0"/>
              <a:t>Os ventrículos bombeiam o sangue para as artérias.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33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4959" t="2121" r="24013" b="8421"/>
          <a:stretch/>
        </p:blipFill>
        <p:spPr>
          <a:xfrm>
            <a:off x="6261520" y="4004938"/>
            <a:ext cx="2093568" cy="28530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19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4959" t="2121" r="27951" b="12200"/>
          <a:stretch/>
        </p:blipFill>
        <p:spPr>
          <a:xfrm>
            <a:off x="908442" y="2445418"/>
            <a:ext cx="1840169" cy="26567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333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0059" r="30469"/>
          <a:stretch/>
        </p:blipFill>
        <p:spPr>
          <a:xfrm>
            <a:off x="4245213" y="189272"/>
            <a:ext cx="1804661" cy="2857500"/>
          </a:xfrm>
          <a:prstGeom prst="rect">
            <a:avLst/>
          </a:prstGeom>
        </p:spPr>
      </p:pic>
      <p:pic>
        <p:nvPicPr>
          <p:cNvPr id="1026" name="Picture 2" descr="Resultado de imagem para setas circulares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95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780021" flipH="1">
            <a:off x="3442472" y="3218717"/>
            <a:ext cx="2212751" cy="221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79512" y="4904942"/>
            <a:ext cx="7962684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>
                    <a:lumMod val="50000"/>
                  </a:schemeClr>
                </a:solidFill>
              </a:rPr>
              <a:t>Qual das imagens corresponde a uma sístole?    </a:t>
            </a:r>
            <a:r>
              <a:rPr lang="pt-PT" sz="2400" dirty="0">
                <a:solidFill>
                  <a:schemeClr val="bg1">
                    <a:lumMod val="50000"/>
                  </a:schemeClr>
                </a:solidFill>
                <a:hlinkClick r:id="rId2" action="ppaction://hlinksldjump"/>
              </a:rPr>
              <a:t>A</a:t>
            </a:r>
            <a:r>
              <a:rPr lang="pt-PT" sz="2400" dirty="0">
                <a:solidFill>
                  <a:schemeClr val="bg1">
                    <a:lumMod val="50000"/>
                  </a:schemeClr>
                </a:solidFill>
              </a:rPr>
              <a:t>  /  </a:t>
            </a:r>
            <a:r>
              <a:rPr lang="pt-PT" sz="2400" dirty="0">
                <a:solidFill>
                  <a:schemeClr val="bg1">
                    <a:lumMod val="50000"/>
                  </a:schemeClr>
                </a:solidFill>
                <a:hlinkClick r:id="rId3" action="ppaction://hlinksldjump"/>
              </a:rPr>
              <a:t>B</a:t>
            </a:r>
            <a:r>
              <a:rPr lang="pt-PT" sz="2400" dirty="0">
                <a:solidFill>
                  <a:schemeClr val="bg1">
                    <a:lumMod val="50000"/>
                  </a:schemeClr>
                </a:solidFill>
              </a:rPr>
              <a:t>     </a:t>
            </a:r>
          </a:p>
        </p:txBody>
      </p:sp>
      <p:sp>
        <p:nvSpPr>
          <p:cNvPr id="6" name="CaixaDeTexto 3"/>
          <p:cNvSpPr txBox="1"/>
          <p:nvPr/>
        </p:nvSpPr>
        <p:spPr>
          <a:xfrm>
            <a:off x="323528" y="0"/>
            <a:ext cx="9144000" cy="1155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dirty="0"/>
              <a:t>Clica </a:t>
            </a:r>
            <a:r>
              <a:rPr lang="pt-PT" sz="3600"/>
              <a:t>na opção </a:t>
            </a:r>
            <a:r>
              <a:rPr lang="pt-PT" sz="3600" dirty="0"/>
              <a:t>correta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1475656" y="1138211"/>
            <a:ext cx="6336704" cy="3658941"/>
            <a:chOff x="1475656" y="1776203"/>
            <a:chExt cx="6336704" cy="365894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75656" y="1776203"/>
              <a:ext cx="2434789" cy="288032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04048" y="1848211"/>
              <a:ext cx="2808312" cy="2808312"/>
            </a:xfrm>
            <a:prstGeom prst="rect">
              <a:avLst/>
            </a:prstGeom>
          </p:spPr>
        </p:pic>
        <p:sp>
          <p:nvSpPr>
            <p:cNvPr id="4" name="CaixaDeTexto 3"/>
            <p:cNvSpPr txBox="1"/>
            <p:nvPr/>
          </p:nvSpPr>
          <p:spPr>
            <a:xfrm>
              <a:off x="1907704" y="501317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/>
                <a:t>A</a:t>
              </a:r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6012160" y="506581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/>
                <a:t>B</a:t>
              </a:r>
            </a:p>
          </p:txBody>
        </p:sp>
      </p:grpSp>
      <p:sp>
        <p:nvSpPr>
          <p:cNvPr id="9" name="CaixaDeTexto 2">
            <a:extLst>
              <a:ext uri="{FF2B5EF4-FFF2-40B4-BE49-F238E27FC236}">
                <a16:creationId xmlns:a16="http://schemas.microsoft.com/office/drawing/2014/main" id="{1F6A475F-B589-4A65-B15B-A307DBB7D7F5}"/>
              </a:ext>
            </a:extLst>
          </p:cNvPr>
          <p:cNvSpPr txBox="1"/>
          <p:nvPr/>
        </p:nvSpPr>
        <p:spPr>
          <a:xfrm>
            <a:off x="179512" y="5482792"/>
            <a:ext cx="7962684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>
                    <a:lumMod val="50000"/>
                  </a:schemeClr>
                </a:solidFill>
              </a:rPr>
              <a:t>E qual delas corresponde à diástole?    </a:t>
            </a:r>
            <a:r>
              <a:rPr lang="pt-PT" sz="2400" dirty="0">
                <a:solidFill>
                  <a:schemeClr val="bg1">
                    <a:lumMod val="50000"/>
                  </a:schemeClr>
                </a:solidFill>
                <a:hlinkClick r:id="rId3" action="ppaction://hlinksldjump"/>
              </a:rPr>
              <a:t>A</a:t>
            </a:r>
            <a:r>
              <a:rPr lang="pt-PT" sz="2400" dirty="0">
                <a:solidFill>
                  <a:schemeClr val="bg1">
                    <a:lumMod val="50000"/>
                  </a:schemeClr>
                </a:solidFill>
              </a:rPr>
              <a:t>  /  </a:t>
            </a:r>
            <a:r>
              <a:rPr lang="pt-PT" sz="2400" dirty="0">
                <a:solidFill>
                  <a:schemeClr val="bg1">
                    <a:lumMod val="50000"/>
                  </a:schemeClr>
                </a:solidFill>
                <a:hlinkClick r:id="rId2" action="ppaction://hlinksldjump"/>
              </a:rPr>
              <a:t>B</a:t>
            </a:r>
            <a:endParaRPr lang="pt-PT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9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0057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202816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3608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6509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27697892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88</Words>
  <Application>Microsoft Office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Wingdings</vt:lpstr>
      <vt:lpstr>1_Office Theme</vt:lpstr>
      <vt:lpstr>Ciclo cardíaco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19</cp:revision>
  <dcterms:created xsi:type="dcterms:W3CDTF">2017-06-11T15:49:46Z</dcterms:created>
  <dcterms:modified xsi:type="dcterms:W3CDTF">2017-09-01T16:47:04Z</dcterms:modified>
</cp:coreProperties>
</file>