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86303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9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9507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233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570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0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077072"/>
            <a:ext cx="9144000" cy="1551854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A ciência e os </a:t>
            </a:r>
            <a:r>
              <a:rPr lang="pt-PT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micro-organismos</a:t>
            </a:r>
            <a:endParaRPr lang="pt-PT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j-lt"/>
              <a:ea typeface="+mn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7329" y="123488"/>
            <a:ext cx="9144000" cy="132343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Como se observam </a:t>
            </a:r>
          </a:p>
          <a:p>
            <a:r>
              <a:rPr lang="pt-PT" dirty="0"/>
              <a:t>os micro-organismos?</a:t>
            </a:r>
          </a:p>
        </p:txBody>
      </p:sp>
      <p:pic>
        <p:nvPicPr>
          <p:cNvPr id="1026" name="Picture 2" descr="Microscope, Lab, Diagnosis, 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0068"/>
            <a:ext cx="4715340" cy="314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ransmission Electron Microsco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46" y="1980247"/>
            <a:ext cx="4729854" cy="314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748938" y="5319214"/>
            <a:ext cx="321746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rgbClr val="006699"/>
                </a:solidFill>
              </a:rPr>
              <a:t>Microscópio </a:t>
            </a:r>
            <a:r>
              <a:rPr lang="pt-PT" b="1" dirty="0" err="1">
                <a:solidFill>
                  <a:srgbClr val="006699"/>
                </a:solidFill>
              </a:rPr>
              <a:t>ótico</a:t>
            </a:r>
            <a:endParaRPr lang="pt-PT" b="1" dirty="0">
              <a:solidFill>
                <a:srgbClr val="006699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707274" y="5319214"/>
            <a:ext cx="39742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solidFill>
                  <a:srgbClr val="006699"/>
                </a:solidFill>
              </a:defRPr>
            </a:lvl1pPr>
          </a:lstStyle>
          <a:p>
            <a:r>
              <a:rPr lang="pt-PT" dirty="0"/>
              <a:t>Microscópio </a:t>
            </a:r>
            <a:r>
              <a:rPr lang="pt-PT" dirty="0" err="1"/>
              <a:t>eletrónico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353242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Os cientistas e </a:t>
            </a:r>
          </a:p>
          <a:p>
            <a:r>
              <a:rPr lang="pt-PT" dirty="0"/>
              <a:t>a microbiologia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26763" y="3471275"/>
            <a:ext cx="561323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>
                <a:solidFill>
                  <a:schemeClr val="bg1"/>
                </a:solidFill>
              </a:rPr>
              <a:t>• </a:t>
            </a:r>
            <a:r>
              <a:rPr lang="pt-PT" b="1" dirty="0" err="1">
                <a:solidFill>
                  <a:schemeClr val="bg1"/>
                </a:solidFill>
              </a:rPr>
              <a:t>Alexander</a:t>
            </a:r>
            <a:r>
              <a:rPr lang="pt-PT" b="1" dirty="0">
                <a:solidFill>
                  <a:schemeClr val="bg1"/>
                </a:solidFill>
              </a:rPr>
              <a:t> Fleming </a:t>
            </a:r>
            <a:r>
              <a:rPr lang="pt-PT" dirty="0">
                <a:solidFill>
                  <a:schemeClr val="bg1"/>
                </a:solidFill>
              </a:rPr>
              <a:t>– descobriu as propriedades antibióticas da penicilina.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2915816" y="1337378"/>
            <a:ext cx="583264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PT" dirty="0">
                <a:solidFill>
                  <a:schemeClr val="bg1"/>
                </a:solidFill>
              </a:rPr>
              <a:t>• </a:t>
            </a:r>
            <a:r>
              <a:rPr lang="pt-PT" b="1" dirty="0">
                <a:solidFill>
                  <a:schemeClr val="bg1"/>
                </a:solidFill>
              </a:rPr>
              <a:t>Louis Pasteur </a:t>
            </a:r>
            <a:r>
              <a:rPr lang="pt-PT" dirty="0">
                <a:solidFill>
                  <a:schemeClr val="bg1"/>
                </a:solidFill>
              </a:rPr>
              <a:t>– inventou uma técnica para destruir os </a:t>
            </a:r>
            <a:r>
              <a:rPr lang="pt-PT" dirty="0" err="1">
                <a:solidFill>
                  <a:schemeClr val="bg1"/>
                </a:solidFill>
              </a:rPr>
              <a:t>micro-organismos</a:t>
            </a:r>
            <a:r>
              <a:rPr lang="pt-PT" dirty="0">
                <a:solidFill>
                  <a:schemeClr val="bg1"/>
                </a:solidFill>
              </a:rPr>
              <a:t> patogénicos presentes em certos alimentos e descobriu a vacina contra a raiva.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251520" y="4780464"/>
            <a:ext cx="547260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PT" dirty="0">
                <a:solidFill>
                  <a:schemeClr val="bg1"/>
                </a:solidFill>
              </a:rPr>
              <a:t>• </a:t>
            </a:r>
            <a:r>
              <a:rPr lang="pt-PT" b="1" dirty="0" err="1">
                <a:solidFill>
                  <a:schemeClr val="bg1"/>
                </a:solidFill>
              </a:rPr>
              <a:t>Antonie</a:t>
            </a:r>
            <a:r>
              <a:rPr lang="pt-PT" b="1" dirty="0">
                <a:solidFill>
                  <a:schemeClr val="bg1"/>
                </a:solidFill>
              </a:rPr>
              <a:t> van </a:t>
            </a:r>
            <a:r>
              <a:rPr lang="pt-PT" b="1" dirty="0" err="1">
                <a:solidFill>
                  <a:schemeClr val="bg1"/>
                </a:solidFill>
              </a:rPr>
              <a:t>Leeuwenhoek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dirty="0">
                <a:solidFill>
                  <a:schemeClr val="bg1"/>
                </a:solidFill>
              </a:rPr>
              <a:t>– inventou um microscópio que permitiu observar a primeira observação de bactérias e protozoários.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7AA869-C163-4C46-8056-1A2A2B6CC8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58" b="31122"/>
          <a:stretch/>
        </p:blipFill>
        <p:spPr>
          <a:xfrm>
            <a:off x="280418" y="1383195"/>
            <a:ext cx="2419374" cy="2088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BA8129-BFDD-4198-80CF-A882EC0F0A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8" b="33030"/>
          <a:stretch/>
        </p:blipFill>
        <p:spPr>
          <a:xfrm>
            <a:off x="6084168" y="2708920"/>
            <a:ext cx="2629335" cy="2088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3BED3C-200C-4C8B-8BC3-B56DBE6D03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9" b="26428"/>
          <a:stretch/>
        </p:blipFill>
        <p:spPr>
          <a:xfrm>
            <a:off x="6092615" y="4941168"/>
            <a:ext cx="2620888" cy="17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1115616" y="0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 imagem correta</a:t>
            </a:r>
          </a:p>
        </p:txBody>
      </p:sp>
      <p:pic>
        <p:nvPicPr>
          <p:cNvPr id="3" name="Picture 2">
            <a:hlinkClick r:id="rId2" action="ppaction://hlinksldjump"/>
            <a:extLst>
              <a:ext uri="{FF2B5EF4-FFF2-40B4-BE49-F238E27FC236}">
                <a16:creationId xmlns:a16="http://schemas.microsoft.com/office/drawing/2014/main" id="{81AB51D7-ACB9-418E-9D6E-A0CEEF261F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340542"/>
            <a:ext cx="2790265" cy="29883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51C990-895A-44A1-99F3-9221FFB2173F}"/>
              </a:ext>
            </a:extLst>
          </p:cNvPr>
          <p:cNvSpPr txBox="1"/>
          <p:nvPr/>
        </p:nvSpPr>
        <p:spPr>
          <a:xfrm>
            <a:off x="179512" y="1487733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Qual destas imagens pensas ser de microscopia eletrónica?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AD5FC2-3F37-40F8-9746-929066734F4F}"/>
              </a:ext>
            </a:extLst>
          </p:cNvPr>
          <p:cNvSpPr txBox="1"/>
          <p:nvPr/>
        </p:nvSpPr>
        <p:spPr>
          <a:xfrm>
            <a:off x="1189994" y="5328891"/>
            <a:ext cx="2497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Vírus da gripe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D37A50-4729-4869-928F-88EC85AB18B6}"/>
              </a:ext>
            </a:extLst>
          </p:cNvPr>
          <p:cNvSpPr txBox="1"/>
          <p:nvPr/>
        </p:nvSpPr>
        <p:spPr>
          <a:xfrm>
            <a:off x="5508104" y="5328891"/>
            <a:ext cx="2497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Epiderme da cebola</a:t>
            </a: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F076DA41-CCFA-4BBC-8F78-CB585FC05A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936" b="21155"/>
          <a:stretch/>
        </p:blipFill>
        <p:spPr>
          <a:xfrm>
            <a:off x="5275816" y="2340542"/>
            <a:ext cx="2790266" cy="298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119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Wingdings</vt:lpstr>
      <vt:lpstr>1_Office Theme</vt:lpstr>
      <vt:lpstr>A ciência e os micro-organismos</vt:lpstr>
      <vt:lpstr>PowerPoint Presentation</vt:lpstr>
      <vt:lpstr>PowerPoint Presentation</vt:lpstr>
      <vt:lpstr>Clica na imagem correta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14</cp:revision>
  <dcterms:created xsi:type="dcterms:W3CDTF">2017-06-11T15:49:46Z</dcterms:created>
  <dcterms:modified xsi:type="dcterms:W3CDTF">2017-09-05T09:22:28Z</dcterms:modified>
</cp:coreProperties>
</file>