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2" r:id="rId4"/>
    <p:sldId id="267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38" autoAdjust="0"/>
  </p:normalViewPr>
  <p:slideViewPr>
    <p:cSldViewPr>
      <p:cViewPr varScale="1">
        <p:scale>
          <a:sx n="73" d="100"/>
          <a:sy n="73" d="100"/>
        </p:scale>
        <p:origin x="66" y="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494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7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8249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021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696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111980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Circulação sanguínea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uman Body, Circulatory System, Circulation, Bl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24" y="116632"/>
            <a:ext cx="333468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50562" y="1628800"/>
            <a:ext cx="542326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solidFill>
                  <a:schemeClr val="accent2"/>
                </a:solidFill>
              </a:rPr>
              <a:t>• </a:t>
            </a:r>
            <a:r>
              <a:rPr lang="pt-PT" sz="2000" dirty="0"/>
              <a:t>Circula dentro dos vasos sanguíneos (veias, artérias e capilares) por todo o corpo.</a:t>
            </a:r>
          </a:p>
          <a:p>
            <a:pPr algn="just">
              <a:lnSpc>
                <a:spcPct val="150000"/>
              </a:lnSpc>
            </a:pPr>
            <a:r>
              <a:rPr lang="pt-PT" sz="2000" dirty="0">
                <a:solidFill>
                  <a:schemeClr val="accent2"/>
                </a:solidFill>
              </a:rPr>
              <a:t>•</a:t>
            </a:r>
            <a:r>
              <a:rPr lang="pt-PT" sz="2800" dirty="0">
                <a:solidFill>
                  <a:schemeClr val="accent2"/>
                </a:solidFill>
              </a:rPr>
              <a:t> </a:t>
            </a:r>
            <a:r>
              <a:rPr lang="pt-PT" sz="2000" dirty="0"/>
              <a:t>Para levar as substâncias necessárias (oxigénio e nutrientes) a todas as partes (células) do corpo.</a:t>
            </a:r>
          </a:p>
          <a:p>
            <a:pPr algn="just">
              <a:lnSpc>
                <a:spcPct val="150000"/>
              </a:lnSpc>
            </a:pPr>
            <a:r>
              <a:rPr lang="pt-PT" sz="2000" dirty="0">
                <a:solidFill>
                  <a:schemeClr val="accent2"/>
                </a:solidFill>
              </a:rPr>
              <a:t>• </a:t>
            </a:r>
            <a:r>
              <a:rPr lang="pt-PT" sz="2000" dirty="0"/>
              <a:t>Para ir buscar a todas as células do corpo produtos de excreção, conduzindo-os para os órgãos responsáveis pela sua expulsão do organismo.</a:t>
            </a:r>
          </a:p>
        </p:txBody>
      </p:sp>
      <p:sp>
        <p:nvSpPr>
          <p:cNvPr id="6" name="CaixaDeTexto 3"/>
          <p:cNvSpPr txBox="1"/>
          <p:nvPr/>
        </p:nvSpPr>
        <p:spPr>
          <a:xfrm>
            <a:off x="2483768" y="332656"/>
            <a:ext cx="4677994" cy="707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O sangue circula – </a:t>
            </a:r>
          </a:p>
          <a:p>
            <a:r>
              <a:rPr lang="pt-PT" sz="3600" dirty="0"/>
              <a:t>onde e porquê?</a:t>
            </a:r>
          </a:p>
        </p:txBody>
      </p:sp>
    </p:spTree>
    <p:extLst>
      <p:ext uri="{BB962C8B-B14F-4D97-AF65-F5344CB8AC3E}">
        <p14:creationId xmlns:p14="http://schemas.microsoft.com/office/powerpoint/2010/main" val="138903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4024318" y="2132856"/>
            <a:ext cx="4852918" cy="3051092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>
                <a:solidFill>
                  <a:schemeClr val="lt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lt1"/>
                </a:solidFill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pPr algn="ctr"/>
            <a:r>
              <a:rPr lang="pt-PT" sz="2000" b="1" dirty="0"/>
              <a:t>Circulação pulmonar</a:t>
            </a:r>
          </a:p>
          <a:p>
            <a:r>
              <a:rPr lang="pt-PT" dirty="0"/>
              <a:t>O sangue venoso sai do ventrículo direito e segue pelas artérias pulmonares até aos pulmões, onde se transforma em sangue arterial. Daí segue pelas veias pulmonares até à aurícula esquerda e desta para o ventrículo esquerdo.</a:t>
            </a:r>
          </a:p>
        </p:txBody>
      </p:sp>
      <p:sp>
        <p:nvSpPr>
          <p:cNvPr id="8" name="CaixaDeTexto 3"/>
          <p:cNvSpPr txBox="1"/>
          <p:nvPr/>
        </p:nvSpPr>
        <p:spPr>
          <a:xfrm>
            <a:off x="2483768" y="332656"/>
            <a:ext cx="4677994" cy="707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O sangue circula – </a:t>
            </a:r>
          </a:p>
          <a:p>
            <a:r>
              <a:rPr lang="pt-PT" sz="3600" dirty="0"/>
              <a:t>como?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62" r="35038"/>
          <a:stretch/>
        </p:blipFill>
        <p:spPr>
          <a:xfrm>
            <a:off x="683568" y="1027966"/>
            <a:ext cx="288032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045978" y="1919779"/>
            <a:ext cx="4665276" cy="388253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indent="0"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2000" b="1">
                <a:solidFill>
                  <a:schemeClr val="lt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lt1"/>
                </a:solidFill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Circulação sistémica</a:t>
            </a:r>
          </a:p>
          <a:p>
            <a:pPr algn="just"/>
            <a:r>
              <a:rPr lang="pt-PT" b="0" dirty="0"/>
              <a:t>O sangue arterial sai do ventrículo esquerdo e segue pela artéria aorta até aos capilares que rodeiam os vários órgãos do corpo. Agora sangue venoso, segue pelas veias cavas até à aurícula direita e desta para o ventrículo direito.</a:t>
            </a:r>
          </a:p>
        </p:txBody>
      </p:sp>
      <p:sp>
        <p:nvSpPr>
          <p:cNvPr id="8" name="CaixaDeTexto 3"/>
          <p:cNvSpPr txBox="1"/>
          <p:nvPr/>
        </p:nvSpPr>
        <p:spPr>
          <a:xfrm>
            <a:off x="2483768" y="332656"/>
            <a:ext cx="4677994" cy="707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O sangue circula – </a:t>
            </a:r>
          </a:p>
          <a:p>
            <a:r>
              <a:rPr lang="pt-PT" sz="3600" dirty="0"/>
              <a:t>como?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62" r="35038"/>
          <a:stretch/>
        </p:blipFill>
        <p:spPr>
          <a:xfrm>
            <a:off x="683568" y="1003548"/>
            <a:ext cx="288032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86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171</Words>
  <Application>Microsoft Office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1_Office Theme</vt:lpstr>
      <vt:lpstr>Circulação sanguínea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16</cp:revision>
  <dcterms:created xsi:type="dcterms:W3CDTF">2017-06-11T15:49:46Z</dcterms:created>
  <dcterms:modified xsi:type="dcterms:W3CDTF">2017-08-01T09:11:11Z</dcterms:modified>
</cp:coreProperties>
</file>