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54" y="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29919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1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92805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0570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6026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381" b="89429" l="27381" r="715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163" t="15981" r="27951" b="8421"/>
          <a:stretch/>
        </p:blipFill>
        <p:spPr>
          <a:xfrm>
            <a:off x="1403648" y="17322"/>
            <a:ext cx="6798288" cy="715609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996952"/>
            <a:ext cx="9144000" cy="1119806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Morfologia do coração</a:t>
            </a:r>
          </a:p>
        </p:txBody>
      </p:sp>
    </p:spTree>
    <p:extLst>
      <p:ext uri="{BB962C8B-B14F-4D97-AF65-F5344CB8AC3E}">
        <p14:creationId xmlns:p14="http://schemas.microsoft.com/office/powerpoint/2010/main" val="75116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an, Hand, The Fist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94" b="90625" l="24792" r="790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979" t="7330" r="20839" b="6761"/>
          <a:stretch/>
        </p:blipFill>
        <p:spPr bwMode="auto">
          <a:xfrm flipH="1">
            <a:off x="5051460" y="2221181"/>
            <a:ext cx="3142634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65869" y="914532"/>
            <a:ext cx="8784976" cy="12875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O coração é um músculo que tem a função de </a:t>
            </a:r>
            <a:r>
              <a:rPr lang="pt-PT" b="1" dirty="0"/>
              <a:t>impulsionar o sangue</a:t>
            </a:r>
            <a:r>
              <a:rPr lang="pt-PT" dirty="0"/>
              <a:t> de forma a que ele circule por todo o teu corpo, desde a ponta da cabeça até aos dedos dos pés, passando por todos os teus órgãos internos.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07504" y="5445224"/>
            <a:ext cx="8784976" cy="8720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just">
              <a:lnSpc>
                <a:spcPct val="150000"/>
              </a:lnSpc>
              <a:defRPr sz="2000"/>
            </a:lvl1pPr>
          </a:lstStyle>
          <a:p>
            <a:r>
              <a:rPr lang="pt-PT" sz="1800" dirty="0"/>
              <a:t>O músculo que constitui o coração chama-se </a:t>
            </a:r>
            <a:r>
              <a:rPr lang="pt-PT" sz="1800" b="1" dirty="0"/>
              <a:t>miocárdio</a:t>
            </a:r>
            <a:r>
              <a:rPr lang="pt-PT" sz="1800" dirty="0"/>
              <a:t> e tem o tamanho do teu punho fechado.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2137" t="7000" r="15119" b="8680"/>
          <a:stretch/>
        </p:blipFill>
        <p:spPr>
          <a:xfrm rot="19184855">
            <a:off x="964912" y="2259378"/>
            <a:ext cx="3094945" cy="311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5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66034" y="184865"/>
            <a:ext cx="91440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Cavidades do coração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0569" y="3282769"/>
            <a:ext cx="25415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Aurícula direita</a:t>
            </a:r>
          </a:p>
          <a:p>
            <a:pPr algn="ctr"/>
            <a:r>
              <a:rPr lang="pt-PT" dirty="0"/>
              <a:t>(recebe o sangue vindo de todo o corpo)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216170" y="3167679"/>
            <a:ext cx="2813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Aurícula esquerda</a:t>
            </a:r>
          </a:p>
          <a:p>
            <a:pPr algn="ctr"/>
            <a:r>
              <a:rPr lang="pt-PT" dirty="0"/>
              <a:t>(recebe o sangue vindo dos pulmões)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29896" y="4516671"/>
            <a:ext cx="24617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Ventrículo direito</a:t>
            </a:r>
          </a:p>
          <a:p>
            <a:pPr algn="ctr"/>
            <a:r>
              <a:rPr lang="pt-PT" dirty="0"/>
              <a:t>(impulsiona o sangue para os pulmões)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357717" y="4524064"/>
            <a:ext cx="27862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Ventrículo esquerdo</a:t>
            </a:r>
          </a:p>
          <a:p>
            <a:pPr algn="ctr"/>
            <a:r>
              <a:rPr lang="pt-PT" dirty="0"/>
              <a:t>(impulsiona o sangue para todo o corpo)</a:t>
            </a:r>
            <a:endParaRPr lang="pt-PT" sz="16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6742920" y="1464386"/>
            <a:ext cx="2148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Do lado esquerdo, apenas circula </a:t>
            </a:r>
            <a:r>
              <a:rPr lang="pt-PT" dirty="0">
                <a:solidFill>
                  <a:srgbClr val="FF0000"/>
                </a:solidFill>
              </a:rPr>
              <a:t>sangue arterial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229369" y="1464386"/>
            <a:ext cx="2264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Do lado direito, apenas circula </a:t>
            </a:r>
            <a:r>
              <a:rPr lang="pt-PT" dirty="0">
                <a:solidFill>
                  <a:srgbClr val="FF0000"/>
                </a:solidFill>
              </a:rPr>
              <a:t>sangue venoso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67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1889" t="3381" r="27162" b="12201"/>
          <a:stretch/>
        </p:blipFill>
        <p:spPr>
          <a:xfrm>
            <a:off x="2688995" y="1121686"/>
            <a:ext cx="3964146" cy="5107650"/>
          </a:xfrm>
          <a:prstGeom prst="rect">
            <a:avLst/>
          </a:prstGeom>
        </p:spPr>
      </p:pic>
      <p:sp>
        <p:nvSpPr>
          <p:cNvPr id="12" name="Arrow: Curved Left 11"/>
          <p:cNvSpPr/>
          <p:nvPr/>
        </p:nvSpPr>
        <p:spPr>
          <a:xfrm rot="15199351">
            <a:off x="2561904" y="1000973"/>
            <a:ext cx="254182" cy="699682"/>
          </a:xfrm>
          <a:prstGeom prst="curved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7" name="Arrow: Curved Left 16"/>
          <p:cNvSpPr/>
          <p:nvPr/>
        </p:nvSpPr>
        <p:spPr>
          <a:xfrm rot="6400649" flipH="1">
            <a:off x="6184658" y="1057282"/>
            <a:ext cx="254182" cy="699682"/>
          </a:xfrm>
          <a:prstGeom prst="curved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592118" y="3501008"/>
            <a:ext cx="1187794" cy="0"/>
          </a:xfrm>
          <a:prstGeom prst="straightConnector1">
            <a:avLst/>
          </a:prstGeom>
          <a:ln>
            <a:solidFill>
              <a:schemeClr val="tx2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771800" y="4725144"/>
            <a:ext cx="1187794" cy="0"/>
          </a:xfrm>
          <a:prstGeom prst="straightConnector1">
            <a:avLst/>
          </a:prstGeom>
          <a:ln>
            <a:solidFill>
              <a:schemeClr val="tx2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5508104" y="3380496"/>
            <a:ext cx="674456" cy="0"/>
          </a:xfrm>
          <a:prstGeom prst="straightConnector1">
            <a:avLst/>
          </a:prstGeom>
          <a:ln>
            <a:solidFill>
              <a:schemeClr val="tx2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5637293" y="4725144"/>
            <a:ext cx="1116000" cy="0"/>
          </a:xfrm>
          <a:prstGeom prst="straightConnector1">
            <a:avLst/>
          </a:prstGeom>
          <a:ln>
            <a:solidFill>
              <a:schemeClr val="tx2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99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67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1889" t="3381" r="27162" b="12201"/>
          <a:stretch/>
        </p:blipFill>
        <p:spPr>
          <a:xfrm>
            <a:off x="2771800" y="1340768"/>
            <a:ext cx="3964146" cy="5107650"/>
          </a:xfrm>
          <a:prstGeom prst="rect">
            <a:avLst/>
          </a:prstGeom>
        </p:spPr>
      </p:pic>
      <p:sp>
        <p:nvSpPr>
          <p:cNvPr id="6" name="CaixaDeTexto 3"/>
          <p:cNvSpPr txBox="1"/>
          <p:nvPr/>
        </p:nvSpPr>
        <p:spPr>
          <a:xfrm>
            <a:off x="181873" y="178952"/>
            <a:ext cx="9144000" cy="1155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Vasos sanguíneos </a:t>
            </a:r>
          </a:p>
          <a:p>
            <a:r>
              <a:rPr lang="pt-PT" dirty="0"/>
              <a:t>do coração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267744" y="1971928"/>
            <a:ext cx="1691850" cy="232936"/>
          </a:xfrm>
          <a:prstGeom prst="straightConnector1">
            <a:avLst/>
          </a:prstGeom>
          <a:ln>
            <a:solidFill>
              <a:schemeClr val="tx2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962837" y="1802088"/>
            <a:ext cx="1919511" cy="339681"/>
          </a:xfrm>
          <a:prstGeom prst="straightConnector1">
            <a:avLst/>
          </a:prstGeom>
          <a:ln>
            <a:solidFill>
              <a:schemeClr val="tx2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619946" y="2492896"/>
            <a:ext cx="1616350" cy="565755"/>
          </a:xfrm>
          <a:prstGeom prst="straightConnector1">
            <a:avLst/>
          </a:prstGeom>
          <a:ln>
            <a:solidFill>
              <a:schemeClr val="tx2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6177946" y="3284984"/>
            <a:ext cx="704402" cy="1944216"/>
          </a:xfrm>
          <a:prstGeom prst="straightConnector1">
            <a:avLst/>
          </a:prstGeom>
          <a:ln>
            <a:solidFill>
              <a:schemeClr val="tx2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4"/>
          <p:cNvSpPr txBox="1"/>
          <p:nvPr/>
        </p:nvSpPr>
        <p:spPr>
          <a:xfrm>
            <a:off x="83849" y="1802088"/>
            <a:ext cx="254154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Veia cava superior</a:t>
            </a:r>
          </a:p>
          <a:p>
            <a:pPr algn="ctr"/>
            <a:r>
              <a:rPr lang="pt-PT" dirty="0"/>
              <a:t>(recebe o sangue vindo da parte superior do corpo)</a:t>
            </a:r>
          </a:p>
        </p:txBody>
      </p:sp>
      <p:sp>
        <p:nvSpPr>
          <p:cNvPr id="13" name="CaixaDeTexto 4"/>
          <p:cNvSpPr txBox="1"/>
          <p:nvPr/>
        </p:nvSpPr>
        <p:spPr>
          <a:xfrm>
            <a:off x="157050" y="4725144"/>
            <a:ext cx="254154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Veia cava inferior</a:t>
            </a:r>
          </a:p>
          <a:p>
            <a:pPr algn="ctr"/>
            <a:r>
              <a:rPr lang="pt-PT" dirty="0"/>
              <a:t>(recebe o sangue vindo da parte inferior do corpo)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625398" y="5733256"/>
            <a:ext cx="1187794" cy="0"/>
          </a:xfrm>
          <a:prstGeom prst="straightConnector1">
            <a:avLst/>
          </a:prstGeom>
          <a:ln>
            <a:solidFill>
              <a:schemeClr val="tx2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4"/>
          <p:cNvSpPr txBox="1"/>
          <p:nvPr/>
        </p:nvSpPr>
        <p:spPr>
          <a:xfrm>
            <a:off x="6735946" y="1450223"/>
            <a:ext cx="2191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Artéria aorta</a:t>
            </a:r>
          </a:p>
          <a:p>
            <a:pPr algn="ctr"/>
            <a:r>
              <a:rPr lang="pt-PT" dirty="0"/>
              <a:t>(Envia o sangue para todo o corpo)</a:t>
            </a:r>
          </a:p>
        </p:txBody>
      </p:sp>
      <p:sp>
        <p:nvSpPr>
          <p:cNvPr id="16" name="CaixaDeTexto 4"/>
          <p:cNvSpPr txBox="1"/>
          <p:nvPr/>
        </p:nvSpPr>
        <p:spPr>
          <a:xfrm>
            <a:off x="6634551" y="4980535"/>
            <a:ext cx="25415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Veias pulmonares</a:t>
            </a:r>
          </a:p>
          <a:p>
            <a:pPr algn="ctr"/>
            <a:r>
              <a:rPr lang="pt-PT" dirty="0"/>
              <a:t>(recebe o sangue vindo dos pulmões)</a:t>
            </a:r>
          </a:p>
        </p:txBody>
      </p:sp>
      <p:sp>
        <p:nvSpPr>
          <p:cNvPr id="17" name="CaixaDeTexto 4"/>
          <p:cNvSpPr txBox="1"/>
          <p:nvPr/>
        </p:nvSpPr>
        <p:spPr>
          <a:xfrm>
            <a:off x="6735946" y="3058651"/>
            <a:ext cx="23387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Artéria pulmonar</a:t>
            </a:r>
          </a:p>
          <a:p>
            <a:pPr algn="ctr"/>
            <a:r>
              <a:rPr lang="pt-PT" dirty="0"/>
              <a:t>(envia o sangue aos pulmões)</a:t>
            </a:r>
          </a:p>
        </p:txBody>
      </p:sp>
    </p:spTree>
    <p:extLst>
      <p:ext uri="{BB962C8B-B14F-4D97-AF65-F5344CB8AC3E}">
        <p14:creationId xmlns:p14="http://schemas.microsoft.com/office/powerpoint/2010/main" val="30934412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Words>188</Words>
  <Application>Microsoft Office PowerPoint</Application>
  <PresentationFormat>On-screen Show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1_Office Theme</vt:lpstr>
      <vt:lpstr>Morfologia do coração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Constituintes do sangue</dc:title>
  <dc:creator>Arménio Rodrigues</dc:creator>
  <cp:lastModifiedBy>Joana Fernandes Gomes</cp:lastModifiedBy>
  <cp:revision>14</cp:revision>
  <dcterms:created xsi:type="dcterms:W3CDTF">2017-06-11T15:49:46Z</dcterms:created>
  <dcterms:modified xsi:type="dcterms:W3CDTF">2017-08-01T09:12:50Z</dcterms:modified>
</cp:coreProperties>
</file>