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82" r:id="rId3"/>
    <p:sldId id="288" r:id="rId4"/>
    <p:sldId id="289" r:id="rId5"/>
    <p:sldId id="265" r:id="rId6"/>
    <p:sldId id="290" r:id="rId7"/>
    <p:sldId id="291" r:id="rId8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128D33"/>
    <a:srgbClr val="15D9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066" autoAdjust="0"/>
  </p:normalViewPr>
  <p:slideViewPr>
    <p:cSldViewPr>
      <p:cViewPr varScale="1">
        <p:scale>
          <a:sx n="102" d="100"/>
          <a:sy n="102" d="100"/>
        </p:scale>
        <p:origin x="127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E14506-E360-2E41-B295-2A29540C8B8B}" type="datetimeFigureOut">
              <a:t>01-09-2017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72F746-E96F-D14F-AD6A-7D3F5F61799B}" type="slidenum"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293401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259620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130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4005109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270875-E729-438F-AD64-DA10B3256A5A}" type="datetimeFigureOut">
              <a:rPr lang="pt-PT" smtClean="0"/>
              <a:t>01-09-2017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65083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01-09-2017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30828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Ciência viva</a:t>
            </a:r>
            <a:r>
              <a:rPr lang="pt-PT" sz="800" b="1" baseline="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/ 6.º ano </a:t>
            </a:r>
            <a:endParaRPr lang="pt-PT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2017.</a:t>
            </a:r>
            <a:r>
              <a:rPr lang="en-US" sz="8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589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4" Type="http://schemas.openxmlformats.org/officeDocument/2006/relationships/slide" Target="slide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0" y="2276872"/>
            <a:ext cx="9144000" cy="1152128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pt-PT"/>
            </a:defPPr>
            <a:lvl1pPr algn="ctr">
              <a:spcBef>
                <a:spcPct val="0"/>
              </a:spcBef>
              <a:buNone/>
              <a:defRPr sz="60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  <a:ea typeface="+mj-ea"/>
                <a:cs typeface="+mj-cs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pt-PT" dirty="0"/>
              <a:t>Digestão na boca</a:t>
            </a:r>
          </a:p>
        </p:txBody>
      </p:sp>
    </p:spTree>
    <p:extLst>
      <p:ext uri="{BB962C8B-B14F-4D97-AF65-F5344CB8AC3E}">
        <p14:creationId xmlns:p14="http://schemas.microsoft.com/office/powerpoint/2010/main" val="34286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PT" sz="4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Mastigação</a:t>
            </a:r>
            <a:r>
              <a:rPr lang="pt-PT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pt-PT" sz="4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e insalivação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35236" y="1463736"/>
            <a:ext cx="4414981" cy="1338828"/>
          </a:xfr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pt-PT" sz="1800" dirty="0"/>
              <a:t>Na boca os alimentos são </a:t>
            </a:r>
            <a:r>
              <a:rPr lang="pt-PT" sz="1800" b="1" dirty="0"/>
              <a:t>mastigados </a:t>
            </a:r>
            <a:r>
              <a:rPr lang="pt-PT" sz="1800" dirty="0"/>
              <a:t>pelos dentes e, com a ajuda da língua, são </a:t>
            </a:r>
            <a:r>
              <a:rPr lang="pt-PT" sz="1800" b="1" dirty="0"/>
              <a:t>insalivados</a:t>
            </a:r>
            <a:r>
              <a:rPr lang="pt-PT" sz="1800" dirty="0"/>
              <a:t> (misturados com saliva).</a:t>
            </a:r>
          </a:p>
        </p:txBody>
      </p:sp>
      <p:sp>
        <p:nvSpPr>
          <p:cNvPr id="4" name="Seta: Para Baixo 3"/>
          <p:cNvSpPr/>
          <p:nvPr/>
        </p:nvSpPr>
        <p:spPr>
          <a:xfrm>
            <a:off x="2146158" y="3212976"/>
            <a:ext cx="714338" cy="1080120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Marcador de Posição de Conteúdo 2"/>
          <p:cNvSpPr txBox="1">
            <a:spLocks/>
          </p:cNvSpPr>
          <p:nvPr/>
        </p:nvSpPr>
        <p:spPr>
          <a:xfrm>
            <a:off x="335236" y="4610452"/>
            <a:ext cx="4414981" cy="1338828"/>
          </a:xfrm>
          <a:prstGeom prst="rect">
            <a:avLst/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>
            <a:lvl1pPr indent="0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pt-PT" dirty="0"/>
              <a:t>Forma-se o </a:t>
            </a:r>
            <a:r>
              <a:rPr lang="pt-PT" b="1" dirty="0"/>
              <a:t>bolo alimentar </a:t>
            </a:r>
            <a:r>
              <a:rPr lang="pt-PT" dirty="0"/>
              <a:t>que depois segue para o esófago, após a </a:t>
            </a:r>
            <a:r>
              <a:rPr lang="pt-PT" b="1" dirty="0"/>
              <a:t>deglutição</a:t>
            </a:r>
            <a:r>
              <a:rPr lang="pt-PT" dirty="0"/>
              <a:t>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8104" y="1223876"/>
            <a:ext cx="3316204" cy="261004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4088" y="4077072"/>
            <a:ext cx="2838588" cy="2425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112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pt-PT" sz="4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Funções dos dentes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07005" y="1988840"/>
            <a:ext cx="4330824" cy="1152128"/>
          </a:xfr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pt-PT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Incisivos</a:t>
            </a:r>
            <a:endParaRPr lang="pt-PT" sz="2400" dirty="0">
              <a:solidFill>
                <a:srgbClr val="FFFF00"/>
              </a:solidFill>
            </a:endParaRPr>
          </a:p>
          <a:p>
            <a:pPr marL="0" indent="0" algn="ctr">
              <a:buNone/>
            </a:pPr>
            <a:r>
              <a:rPr lang="pt-PT" sz="2400" dirty="0"/>
              <a:t>Prendem e cortam os alimentos.</a:t>
            </a:r>
          </a:p>
          <a:p>
            <a:pPr marL="0" indent="0" algn="just">
              <a:buNone/>
            </a:pPr>
            <a:endParaRPr lang="pt-PT" sz="2400" dirty="0"/>
          </a:p>
          <a:p>
            <a:endParaRPr lang="pt-PT" sz="2400" dirty="0"/>
          </a:p>
        </p:txBody>
      </p:sp>
      <p:sp>
        <p:nvSpPr>
          <p:cNvPr id="10" name="Marcador de Posição de Conteúdo 2"/>
          <p:cNvSpPr txBox="1">
            <a:spLocks/>
          </p:cNvSpPr>
          <p:nvPr/>
        </p:nvSpPr>
        <p:spPr>
          <a:xfrm>
            <a:off x="313184" y="3429000"/>
            <a:ext cx="4330824" cy="11521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pt-PT" sz="24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Caninos</a:t>
            </a:r>
          </a:p>
          <a:p>
            <a:pPr marL="0" indent="0" algn="ctr">
              <a:buFont typeface="Arial" pitchFamily="34" charset="0"/>
              <a:buNone/>
            </a:pPr>
            <a:r>
              <a:rPr lang="pt-PT" sz="2400" dirty="0"/>
              <a:t>Rasgam os alimentos.</a:t>
            </a:r>
          </a:p>
        </p:txBody>
      </p:sp>
      <p:sp>
        <p:nvSpPr>
          <p:cNvPr id="11" name="Marcador de Posição de Conteúdo 2"/>
          <p:cNvSpPr txBox="1">
            <a:spLocks/>
          </p:cNvSpPr>
          <p:nvPr/>
        </p:nvSpPr>
        <p:spPr>
          <a:xfrm>
            <a:off x="313184" y="4797151"/>
            <a:ext cx="4402832" cy="90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pt-PT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Pré-molares</a:t>
            </a:r>
            <a:r>
              <a:rPr lang="pt-PT" sz="2400" dirty="0">
                <a:solidFill>
                  <a:srgbClr val="00B0F0"/>
                </a:solidFill>
              </a:rPr>
              <a:t> e </a:t>
            </a:r>
            <a:r>
              <a:rPr lang="pt-PT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molares</a:t>
            </a:r>
            <a:r>
              <a:rPr lang="pt-PT" sz="2400" dirty="0">
                <a:solidFill>
                  <a:srgbClr val="00B0F0"/>
                </a:solidFill>
              </a:rPr>
              <a:t> </a:t>
            </a:r>
            <a:r>
              <a:rPr lang="pt-PT" sz="2400" dirty="0"/>
              <a:t>Trituram e moem os alimentos.</a:t>
            </a:r>
          </a:p>
        </p:txBody>
      </p:sp>
      <p:pic>
        <p:nvPicPr>
          <p:cNvPr id="1028" name="Picture 4" descr="Americano Africano, Sorrindo, Rosto, Africano, Retrato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828685" y="1179461"/>
            <a:ext cx="2088952" cy="208964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Marcador de Posição de Conteúdo 2"/>
          <p:cNvSpPr txBox="1">
            <a:spLocks/>
          </p:cNvSpPr>
          <p:nvPr/>
        </p:nvSpPr>
        <p:spPr>
          <a:xfrm>
            <a:off x="5033396" y="6082528"/>
            <a:ext cx="1787841" cy="3600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pt-PT" sz="1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Criança</a:t>
            </a:r>
            <a:endParaRPr lang="pt-PT" sz="1400" dirty="0"/>
          </a:p>
        </p:txBody>
      </p:sp>
      <p:sp>
        <p:nvSpPr>
          <p:cNvPr id="25" name="Marcador de Posição de Conteúdo 2"/>
          <p:cNvSpPr txBox="1">
            <a:spLocks/>
          </p:cNvSpPr>
          <p:nvPr/>
        </p:nvSpPr>
        <p:spPr>
          <a:xfrm>
            <a:off x="7001278" y="6116210"/>
            <a:ext cx="1457691" cy="3263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pt-PT" sz="1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Adulto</a:t>
            </a:r>
            <a:endParaRPr lang="pt-PT" sz="1400" dirty="0">
              <a:solidFill>
                <a:schemeClr val="tx1"/>
              </a:solidFill>
            </a:endParaRPr>
          </a:p>
          <a:p>
            <a:endParaRPr lang="pt-PT" sz="1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EEF3FA"/>
              </a:clrFrom>
              <a:clrTo>
                <a:srgbClr val="EEF3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28375" y="3335461"/>
            <a:ext cx="4236113" cy="2703044"/>
          </a:xfrm>
          <a:prstGeom prst="rect">
            <a:avLst/>
          </a:prstGeom>
        </p:spPr>
      </p:pic>
      <p:pic>
        <p:nvPicPr>
          <p:cNvPr id="18" name="Picture 2" descr="Criança, Menina, Face, Toalha, Rir, Retrato, Fechar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586813" y="1128126"/>
            <a:ext cx="2234423" cy="223406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15761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19672" y="260648"/>
            <a:ext cx="6419056" cy="72008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ea typeface="+mj-ea"/>
                <a:cs typeface="+mj-cs"/>
              </a:rPr>
              <a:t>Escolhe a opção correta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266880" y="1392872"/>
            <a:ext cx="5554960" cy="884000"/>
          </a:xfrm>
          <a:solidFill>
            <a:schemeClr val="accent6">
              <a:lumMod val="20000"/>
              <a:lumOff val="80000"/>
              <a:alpha val="8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pt-PT" sz="1800" b="1" dirty="0">
                <a:solidFill>
                  <a:srgbClr val="FF0000"/>
                </a:solidFill>
                <a:latin typeface="+mn-lt"/>
                <a:cs typeface="+mn-cs"/>
              </a:rPr>
              <a:t>O produto que se forma na boca, designa-se por</a:t>
            </a: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  <a:hlinkClick r:id="rId3" action="ppaction://hlinksldjump"/>
              </a:rPr>
              <a:t>bolo alimentar </a:t>
            </a:r>
            <a:endParaRPr lang="pt-PT" sz="1600" dirty="0"/>
          </a:p>
        </p:txBody>
      </p:sp>
      <p:sp>
        <p:nvSpPr>
          <p:cNvPr id="16" name="Marcador de Posição de Conteúdo 2"/>
          <p:cNvSpPr txBox="1">
            <a:spLocks/>
          </p:cNvSpPr>
          <p:nvPr/>
        </p:nvSpPr>
        <p:spPr>
          <a:xfrm>
            <a:off x="2195736" y="3359417"/>
            <a:ext cx="4170111" cy="1368152"/>
          </a:xfrm>
          <a:prstGeom prst="rect">
            <a:avLst/>
          </a:prstGeom>
          <a:solidFill>
            <a:schemeClr val="accent6">
              <a:lumMod val="20000"/>
              <a:lumOff val="80000"/>
              <a:alpha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indent="0" algn="ctr">
              <a:lnSpc>
                <a:spcPct val="150000"/>
              </a:lnSpc>
              <a:spcBef>
                <a:spcPts val="0"/>
              </a:spcBef>
              <a:buFont typeface="Arial" pitchFamily="34" charset="0"/>
              <a:buNone/>
              <a:defRPr sz="1600">
                <a:solidFill>
                  <a:srgbClr val="555555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</a:defRPr>
            </a:lvl9pPr>
          </a:lstStyle>
          <a:p>
            <a:r>
              <a:rPr lang="pt-PT" sz="1800" b="1" dirty="0">
                <a:solidFill>
                  <a:srgbClr val="FF0000"/>
                </a:solidFill>
                <a:latin typeface="+mn-lt"/>
                <a:cs typeface="+mn-cs"/>
              </a:rPr>
              <a:t>Os dentes participam na</a:t>
            </a:r>
          </a:p>
          <a:p>
            <a:r>
              <a:rPr lang="pt-PT" dirty="0"/>
              <a:t> </a:t>
            </a:r>
          </a:p>
          <a:p>
            <a:r>
              <a:rPr lang="pt-PT" dirty="0">
                <a:hlinkClick r:id="rId3" action="ppaction://hlinksldjump"/>
              </a:rPr>
              <a:t>mastigação</a:t>
            </a:r>
            <a:r>
              <a:rPr lang="pt-PT" dirty="0"/>
              <a:t> / </a:t>
            </a:r>
            <a:r>
              <a:rPr lang="pt-PT" dirty="0">
                <a:hlinkClick r:id="rId4" action="ppaction://hlinksldjump"/>
              </a:rPr>
              <a:t>insalivação</a:t>
            </a:r>
            <a:endParaRPr lang="pt-PT" dirty="0"/>
          </a:p>
          <a:p>
            <a:endParaRPr lang="pt-PT" dirty="0"/>
          </a:p>
          <a:p>
            <a:endParaRPr lang="pt-PT" dirty="0"/>
          </a:p>
        </p:txBody>
      </p:sp>
      <p:sp>
        <p:nvSpPr>
          <p:cNvPr id="18" name="Marcador de Posição de Conteúdo 2"/>
          <p:cNvSpPr txBox="1">
            <a:spLocks/>
          </p:cNvSpPr>
          <p:nvPr/>
        </p:nvSpPr>
        <p:spPr>
          <a:xfrm>
            <a:off x="2915816" y="4977172"/>
            <a:ext cx="5976663" cy="1665884"/>
          </a:xfrm>
          <a:prstGeom prst="rect">
            <a:avLst/>
          </a:prstGeom>
          <a:solidFill>
            <a:schemeClr val="accent6">
              <a:lumMod val="20000"/>
              <a:lumOff val="80000"/>
              <a:alpha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defPPr>
              <a:defRPr lang="pt-PT"/>
            </a:defPPr>
            <a:lvl1pPr indent="0" algn="ctr">
              <a:lnSpc>
                <a:spcPct val="150000"/>
              </a:lnSpc>
              <a:spcBef>
                <a:spcPts val="0"/>
              </a:spcBef>
              <a:buFont typeface="Arial" pitchFamily="34" charset="0"/>
              <a:buNone/>
              <a:defRPr sz="1600">
                <a:solidFill>
                  <a:srgbClr val="555555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</a:defRPr>
            </a:lvl9pPr>
          </a:lstStyle>
          <a:p>
            <a:r>
              <a:rPr lang="pt-PT" sz="1800" b="1" dirty="0">
                <a:solidFill>
                  <a:srgbClr val="FF0000"/>
                </a:solidFill>
                <a:latin typeface="+mn-lt"/>
                <a:cs typeface="+mn-cs"/>
              </a:rPr>
              <a:t>A dentição humana é composta por</a:t>
            </a:r>
          </a:p>
          <a:p>
            <a:r>
              <a:rPr lang="pt-PT" dirty="0"/>
              <a:t> </a:t>
            </a:r>
          </a:p>
          <a:p>
            <a:r>
              <a:rPr lang="pt-PT" dirty="0">
                <a:hlinkClick r:id="rId4" action="ppaction://hlinksldjump"/>
              </a:rPr>
              <a:t>incisivos, pré-molares, molares e barra ou diastema </a:t>
            </a:r>
            <a:r>
              <a:rPr lang="pt-PT" dirty="0"/>
              <a:t>/</a:t>
            </a:r>
          </a:p>
          <a:p>
            <a:r>
              <a:rPr lang="pt-PT" dirty="0">
                <a:hlinkClick r:id="rId3" action="ppaction://hlinksldjump"/>
              </a:rPr>
              <a:t>incisivos, caninos, pré-molares e molares </a:t>
            </a:r>
            <a:endParaRPr lang="pt-PT" dirty="0"/>
          </a:p>
        </p:txBody>
      </p:sp>
      <p:sp>
        <p:nvSpPr>
          <p:cNvPr id="6" name="Marcador de Posição de Conteúdo 2">
            <a:extLst>
              <a:ext uri="{FF2B5EF4-FFF2-40B4-BE49-F238E27FC236}">
                <a16:creationId xmlns:a16="http://schemas.microsoft.com/office/drawing/2014/main" id="{82E7DED0-E49A-405A-97E0-058DA8086046}"/>
              </a:ext>
            </a:extLst>
          </p:cNvPr>
          <p:cNvSpPr txBox="1">
            <a:spLocks/>
          </p:cNvSpPr>
          <p:nvPr/>
        </p:nvSpPr>
        <p:spPr>
          <a:xfrm>
            <a:off x="266880" y="2281224"/>
            <a:ext cx="5554960" cy="535275"/>
          </a:xfrm>
          <a:prstGeom prst="rect">
            <a:avLst/>
          </a:prstGeom>
          <a:solidFill>
            <a:schemeClr val="accent6">
              <a:lumMod val="20000"/>
              <a:lumOff val="80000"/>
              <a:alpha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555555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pt-PT" sz="1600" dirty="0">
                <a:hlinkClick r:id="rId4" action="ppaction://hlinksldjump"/>
              </a:rPr>
              <a:t>quilo</a:t>
            </a:r>
            <a:r>
              <a:rPr lang="pt-PT" sz="1600" dirty="0"/>
              <a:t> </a:t>
            </a: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Font typeface="Arial" pitchFamily="34" charset="0"/>
              <a:buNone/>
            </a:pPr>
            <a:endParaRPr lang="pt-PT" sz="1400" dirty="0"/>
          </a:p>
        </p:txBody>
      </p:sp>
      <p:sp>
        <p:nvSpPr>
          <p:cNvPr id="7" name="Marcador de Posição de Conteúdo 2">
            <a:extLst>
              <a:ext uri="{FF2B5EF4-FFF2-40B4-BE49-F238E27FC236}">
                <a16:creationId xmlns:a16="http://schemas.microsoft.com/office/drawing/2014/main" id="{EA441EA5-678A-4175-9A84-0B4A6CD3FE1D}"/>
              </a:ext>
            </a:extLst>
          </p:cNvPr>
          <p:cNvSpPr txBox="1">
            <a:spLocks/>
          </p:cNvSpPr>
          <p:nvPr/>
        </p:nvSpPr>
        <p:spPr>
          <a:xfrm>
            <a:off x="266879" y="2816499"/>
            <a:ext cx="5554960" cy="451216"/>
          </a:xfrm>
          <a:prstGeom prst="rect">
            <a:avLst/>
          </a:prstGeom>
          <a:solidFill>
            <a:schemeClr val="accent6">
              <a:lumMod val="20000"/>
              <a:lumOff val="80000"/>
              <a:alpha val="8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555555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pt-PT" sz="1600" dirty="0">
                <a:hlinkClick r:id="rId4" action="ppaction://hlinksldjump"/>
              </a:rPr>
              <a:t>quimo</a:t>
            </a:r>
            <a:endParaRPr lang="pt-PT" sz="1600" dirty="0"/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Font typeface="Arial" pitchFamily="34" charset="0"/>
              <a:buNone/>
            </a:pPr>
            <a:endParaRPr lang="pt-PT" sz="1400" dirty="0"/>
          </a:p>
        </p:txBody>
      </p:sp>
    </p:spTree>
    <p:extLst>
      <p:ext uri="{BB962C8B-B14F-4D97-AF65-F5344CB8AC3E}">
        <p14:creationId xmlns:p14="http://schemas.microsoft.com/office/powerpoint/2010/main" val="9437321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17719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124744"/>
            <a:ext cx="7200000" cy="4680000"/>
          </a:xfrm>
          <a:solidFill>
            <a:schemeClr val="accent2">
              <a:lumMod val="60000"/>
              <a:lumOff val="40000"/>
            </a:schemeClr>
          </a:solidFill>
          <a:effec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indent="0" algn="ctr">
              <a:buNone/>
            </a:pPr>
            <a:r>
              <a:rPr lang="pt-PT" sz="3600" b="1" dirty="0">
                <a:solidFill>
                  <a:schemeClr val="accent6">
                    <a:lumMod val="50000"/>
                  </a:schemeClr>
                </a:solidFill>
              </a:rPr>
              <a:t>Errado </a:t>
            </a:r>
            <a:r>
              <a:rPr lang="pt-PT" sz="4800" b="1" dirty="0">
                <a:solidFill>
                  <a:schemeClr val="accent6">
                    <a:lumMod val="50000"/>
                  </a:schemeClr>
                </a:solidFill>
                <a:sym typeface="Wingdings"/>
              </a:rPr>
              <a:t></a:t>
            </a:r>
            <a:endParaRPr lang="pt-PT" sz="36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pt-PT" sz="6000" b="1" dirty="0">
                <a:solidFill>
                  <a:schemeClr val="accent6">
                    <a:lumMod val="50000"/>
                  </a:schemeClr>
                </a:solidFill>
              </a:rPr>
              <a:t>Tenta outra vez</a:t>
            </a:r>
            <a:r>
              <a:rPr lang="pt-PT" sz="4800" b="1" dirty="0">
                <a:solidFill>
                  <a:schemeClr val="accent6">
                    <a:lumMod val="50000"/>
                  </a:schemeClr>
                </a:solidFill>
              </a:rPr>
              <a:t>!</a:t>
            </a:r>
          </a:p>
        </p:txBody>
      </p:sp>
      <p:sp>
        <p:nvSpPr>
          <p:cNvPr id="2" name="Rectangle 1"/>
          <p:cNvSpPr/>
          <p:nvPr/>
        </p:nvSpPr>
        <p:spPr>
          <a:xfrm>
            <a:off x="2536509" y="5863883"/>
            <a:ext cx="40318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(clica 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  <a:hlinkClick r:id="rId2" action="ppaction://hlinksldjump"/>
              </a:rPr>
              <a:t>aqui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 para voltares à questão)</a:t>
            </a:r>
          </a:p>
        </p:txBody>
      </p:sp>
    </p:spTree>
    <p:extLst>
      <p:ext uri="{BB962C8B-B14F-4D97-AF65-F5344CB8AC3E}">
        <p14:creationId xmlns:p14="http://schemas.microsoft.com/office/powerpoint/2010/main" val="1712064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43508" y="1124744"/>
            <a:ext cx="7200900" cy="4679950"/>
          </a:xfr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pt-PT" sz="4400" b="1" dirty="0">
                <a:solidFill>
                  <a:schemeClr val="accent6">
                    <a:lumMod val="75000"/>
                  </a:schemeClr>
                </a:solidFill>
              </a:rPr>
              <a:t>Parabéns! </a:t>
            </a:r>
          </a:p>
          <a:p>
            <a:pPr marL="0" indent="0" algn="ctr">
              <a:buNone/>
            </a:pPr>
            <a:r>
              <a:rPr lang="pt-PT" sz="6600" b="1" dirty="0">
                <a:solidFill>
                  <a:schemeClr val="accent6">
                    <a:lumMod val="75000"/>
                  </a:schemeClr>
                </a:solidFill>
              </a:rPr>
              <a:t>Acertaste</a:t>
            </a:r>
            <a:r>
              <a:rPr lang="pt-PT" sz="44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pt-PT" sz="6600" b="1" dirty="0">
                <a:solidFill>
                  <a:schemeClr val="accent6">
                    <a:lumMod val="75000"/>
                  </a:schemeClr>
                </a:solidFill>
                <a:sym typeface="Wingdings"/>
              </a:rPr>
              <a:t></a:t>
            </a:r>
          </a:p>
        </p:txBody>
      </p:sp>
      <p:sp>
        <p:nvSpPr>
          <p:cNvPr id="4" name="Rectangle 3"/>
          <p:cNvSpPr/>
          <p:nvPr/>
        </p:nvSpPr>
        <p:spPr>
          <a:xfrm>
            <a:off x="2536509" y="5867980"/>
            <a:ext cx="40318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(clica 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  <a:hlinkClick r:id="rId2" action="ppaction://hlinksldjump"/>
              </a:rPr>
              <a:t>aqui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 para voltares à questão)</a:t>
            </a:r>
          </a:p>
        </p:txBody>
      </p:sp>
    </p:spTree>
    <p:extLst>
      <p:ext uri="{BB962C8B-B14F-4D97-AF65-F5344CB8AC3E}">
        <p14:creationId xmlns:p14="http://schemas.microsoft.com/office/powerpoint/2010/main" val="168739912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1566</TotalTime>
  <Words>146</Words>
  <Application>Microsoft Office PowerPoint</Application>
  <PresentationFormat>On-screen Show (4:3)</PresentationFormat>
  <Paragraphs>30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Wingdings</vt:lpstr>
      <vt:lpstr>1_Office Theme</vt:lpstr>
      <vt:lpstr>PowerPoint Presentation</vt:lpstr>
      <vt:lpstr>Mastigação e insalivação</vt:lpstr>
      <vt:lpstr>Funções dos dentes</vt:lpstr>
      <vt:lpstr>Escolhe a opção correta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Susana Lourenço</dc:creator>
  <cp:lastModifiedBy>Joana Fernandes Gomes</cp:lastModifiedBy>
  <cp:revision>185</cp:revision>
  <dcterms:created xsi:type="dcterms:W3CDTF">2015-12-28T12:05:59Z</dcterms:created>
  <dcterms:modified xsi:type="dcterms:W3CDTF">2017-09-01T17:08:53Z</dcterms:modified>
</cp:coreProperties>
</file>