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60" r:id="rId3"/>
    <p:sldId id="257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B171D-C45B-4872-B75C-DC15142D68C4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7681E-B817-454D-AA96-206E2C0FD8C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00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7681E-B817-454D-AA96-206E2C0FD8CF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796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27155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1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195504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907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99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0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0" y="4509120"/>
            <a:ext cx="9144000" cy="1037977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pt-PT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Função excretora</a:t>
            </a:r>
          </a:p>
        </p:txBody>
      </p:sp>
    </p:spTree>
    <p:extLst>
      <p:ext uri="{BB962C8B-B14F-4D97-AF65-F5344CB8AC3E}">
        <p14:creationId xmlns:p14="http://schemas.microsoft.com/office/powerpoint/2010/main" val="106179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48" b="90000" l="6131" r="694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2675" t="13063" r="28474" b="20778"/>
          <a:stretch/>
        </p:blipFill>
        <p:spPr>
          <a:xfrm>
            <a:off x="2864404" y="1579629"/>
            <a:ext cx="2811226" cy="2992006"/>
          </a:xfrm>
          <a:prstGeom prst="rect">
            <a:avLst/>
          </a:prstGeom>
        </p:spPr>
      </p:pic>
      <p:pic>
        <p:nvPicPr>
          <p:cNvPr id="1036" name="Picture 12" descr="Do Sexo Masculino, Modelo 3D, Isolado, 3D, Model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30" y="3205893"/>
            <a:ext cx="1916209" cy="191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rofissões, Quebrando Ruim, Químico, Experimentos, Bre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294" y="3223032"/>
            <a:ext cx="1844824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mpra, Alimentos, Rabanetes, Alimentos Crus, Ver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36" y="939123"/>
            <a:ext cx="1516801" cy="151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lanta, Panela, Flores, Flowerpot, Verde, Vas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865" y="1264614"/>
            <a:ext cx="1840669" cy="184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187624" y="172894"/>
            <a:ext cx="7631427" cy="79208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Na respiração celular…</a:t>
            </a:r>
          </a:p>
        </p:txBody>
      </p:sp>
      <p:cxnSp>
        <p:nvCxnSpPr>
          <p:cNvPr id="15" name="Conexão recta unidireccional 8"/>
          <p:cNvCxnSpPr/>
          <p:nvPr/>
        </p:nvCxnSpPr>
        <p:spPr>
          <a:xfrm rot="10800000" flipV="1">
            <a:off x="5081568" y="2301527"/>
            <a:ext cx="1518796" cy="823816"/>
          </a:xfrm>
          <a:prstGeom prst="curvedConnector3">
            <a:avLst>
              <a:gd name="adj1" fmla="val 50000"/>
            </a:avLst>
          </a:prstGeom>
          <a:ln w="50800">
            <a:solidFill>
              <a:schemeClr val="accent3">
                <a:lumMod val="50000"/>
              </a:schemeClr>
            </a:solidFill>
            <a:tailEnd type="arrow"/>
          </a:ln>
          <a:effectLst>
            <a:outerShdw blurRad="50800" dist="50800" dir="5400000" algn="ctr" rotWithShape="0">
              <a:srgbClr val="FFC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unidireccional 8"/>
          <p:cNvCxnSpPr/>
          <p:nvPr/>
        </p:nvCxnSpPr>
        <p:spPr>
          <a:xfrm>
            <a:off x="2008200" y="2024201"/>
            <a:ext cx="1360950" cy="1263507"/>
          </a:xfrm>
          <a:prstGeom prst="curvedConnector3">
            <a:avLst>
              <a:gd name="adj1" fmla="val 50000"/>
            </a:avLst>
          </a:prstGeom>
          <a:ln w="50800">
            <a:solidFill>
              <a:schemeClr val="accent3">
                <a:lumMod val="50000"/>
              </a:schemeClr>
            </a:solidFill>
            <a:tailEnd type="arrow"/>
          </a:ln>
          <a:effectLst>
            <a:outerShdw blurRad="50800" dist="50800" dir="5400000" algn="ctr" rotWithShape="0">
              <a:srgbClr val="FFC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8"/>
          <p:cNvCxnSpPr/>
          <p:nvPr/>
        </p:nvCxnSpPr>
        <p:spPr>
          <a:xfrm rot="10800000" flipV="1">
            <a:off x="2108290" y="3763851"/>
            <a:ext cx="1493370" cy="844725"/>
          </a:xfrm>
          <a:prstGeom prst="curvedConnector3">
            <a:avLst>
              <a:gd name="adj1" fmla="val 50000"/>
            </a:avLst>
          </a:prstGeom>
          <a:ln w="50800">
            <a:solidFill>
              <a:schemeClr val="accent2">
                <a:lumMod val="75000"/>
              </a:schemeClr>
            </a:solidFill>
            <a:tailEnd type="arrow"/>
          </a:ln>
          <a:effectLst>
            <a:outerShdw blurRad="50800" dist="50800" dir="5400000" algn="ctr" rotWithShape="0">
              <a:srgbClr val="FFC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unidireccional 8"/>
          <p:cNvCxnSpPr/>
          <p:nvPr/>
        </p:nvCxnSpPr>
        <p:spPr>
          <a:xfrm>
            <a:off x="5081568" y="3749134"/>
            <a:ext cx="1330809" cy="476037"/>
          </a:xfrm>
          <a:prstGeom prst="curvedConnector3">
            <a:avLst>
              <a:gd name="adj1" fmla="val 50000"/>
            </a:avLst>
          </a:prstGeom>
          <a:ln w="50800">
            <a:solidFill>
              <a:schemeClr val="accent2">
                <a:lumMod val="75000"/>
              </a:schemeClr>
            </a:solidFill>
            <a:tailEnd type="arrow"/>
          </a:ln>
          <a:effectLst>
            <a:outerShdw blurRad="50800" dist="50800" dir="5400000" algn="ctr" rotWithShape="0">
              <a:srgbClr val="FFC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 rot="906283">
            <a:off x="7375538" y="2350757"/>
            <a:ext cx="134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Oxigénio</a:t>
            </a:r>
          </a:p>
        </p:txBody>
      </p:sp>
      <p:sp>
        <p:nvSpPr>
          <p:cNvPr id="22" name="CaixaDeTexto 21"/>
          <p:cNvSpPr txBox="1"/>
          <p:nvPr/>
        </p:nvSpPr>
        <p:spPr>
          <a:xfrm rot="21070196">
            <a:off x="629757" y="2388294"/>
            <a:ext cx="1496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Nutrientes</a:t>
            </a:r>
          </a:p>
        </p:txBody>
      </p:sp>
      <p:sp>
        <p:nvSpPr>
          <p:cNvPr id="26" name="Rectângulo 4"/>
          <p:cNvSpPr/>
          <p:nvPr/>
        </p:nvSpPr>
        <p:spPr>
          <a:xfrm>
            <a:off x="251520" y="5680047"/>
            <a:ext cx="8712968" cy="738664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PT" dirty="0"/>
              <a:t>É através da </a:t>
            </a:r>
            <a:r>
              <a:rPr lang="pt-PT" sz="2400" b="1" dirty="0">
                <a:solidFill>
                  <a:srgbClr val="FF0000"/>
                </a:solidFill>
              </a:rPr>
              <a:t>circulação sanguínea </a:t>
            </a:r>
            <a:r>
              <a:rPr lang="pt-PT" dirty="0"/>
              <a:t>que chegam à pele, aos pulmões e aos rins os produtos de excreção.</a:t>
            </a:r>
            <a:endParaRPr lang="pt-PT" b="1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6334951" y="4996774"/>
            <a:ext cx="2484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Dióxido de carbono, ureia, ácido úrico, etc.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447352" y="5038857"/>
            <a:ext cx="182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Vapor de água</a:t>
            </a:r>
          </a:p>
        </p:txBody>
      </p:sp>
      <p:sp>
        <p:nvSpPr>
          <p:cNvPr id="23" name="Raio 22"/>
          <p:cNvSpPr/>
          <p:nvPr/>
        </p:nvSpPr>
        <p:spPr>
          <a:xfrm>
            <a:off x="4231828" y="3452565"/>
            <a:ext cx="648072" cy="1095628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CaixaDeTexto 36"/>
          <p:cNvSpPr txBox="1"/>
          <p:nvPr/>
        </p:nvSpPr>
        <p:spPr>
          <a:xfrm>
            <a:off x="3698174" y="4669324"/>
            <a:ext cx="2284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Produção de energia</a:t>
            </a:r>
          </a:p>
        </p:txBody>
      </p:sp>
    </p:spTree>
    <p:extLst>
      <p:ext uri="{BB962C8B-B14F-4D97-AF65-F5344CB8AC3E}">
        <p14:creationId xmlns:p14="http://schemas.microsoft.com/office/powerpoint/2010/main" val="11117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4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2" t="51417" r="17713" b="9961"/>
          <a:stretch/>
        </p:blipFill>
        <p:spPr>
          <a:xfrm>
            <a:off x="6084168" y="1730637"/>
            <a:ext cx="2926817" cy="2808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043608" y="176183"/>
            <a:ext cx="7631427" cy="79208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  <a:cs typeface="+mj-cs"/>
              </a:rPr>
              <a:t>Produtos de excreção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56176" y="4579493"/>
            <a:ext cx="2736304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O </a:t>
            </a:r>
            <a:r>
              <a:rPr lang="pt-PT" sz="2400" b="1" dirty="0">
                <a:solidFill>
                  <a:srgbClr val="FF0000"/>
                </a:solidFill>
              </a:rPr>
              <a:t>dióxido de carbono </a:t>
            </a:r>
            <a:r>
              <a:rPr lang="pt-PT" b="1" dirty="0">
                <a:solidFill>
                  <a:schemeClr val="tx1"/>
                </a:solidFill>
              </a:rPr>
              <a:t>é eliminado pelo sistema respiratório.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95681" y="4568159"/>
            <a:ext cx="2172463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A </a:t>
            </a:r>
            <a:r>
              <a:rPr lang="pt-PT" sz="2400" b="1" dirty="0">
                <a:solidFill>
                  <a:srgbClr val="FF0000"/>
                </a:solidFill>
              </a:rPr>
              <a:t>urina</a:t>
            </a:r>
            <a:r>
              <a:rPr lang="pt-PT" b="1" dirty="0">
                <a:solidFill>
                  <a:schemeClr val="tx1"/>
                </a:solidFill>
              </a:rPr>
              <a:t> é eliminada pelo sistema urinário.</a:t>
            </a:r>
          </a:p>
        </p:txBody>
      </p:sp>
      <p:sp>
        <p:nvSpPr>
          <p:cNvPr id="7" name="Rectangle 6"/>
          <p:cNvSpPr/>
          <p:nvPr/>
        </p:nvSpPr>
        <p:spPr>
          <a:xfrm>
            <a:off x="91170" y="4597078"/>
            <a:ext cx="3400709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O </a:t>
            </a:r>
            <a:r>
              <a:rPr lang="pt-PT" sz="2400" b="1" dirty="0">
                <a:solidFill>
                  <a:srgbClr val="FF0000"/>
                </a:solidFill>
              </a:rPr>
              <a:t>suor </a:t>
            </a:r>
            <a:r>
              <a:rPr lang="pt-PT" b="1" dirty="0">
                <a:solidFill>
                  <a:schemeClr val="tx1"/>
                </a:solidFill>
              </a:rPr>
              <a:t>é eliminado </a:t>
            </a:r>
          </a:p>
          <a:p>
            <a:pPr algn="ctr"/>
            <a:r>
              <a:rPr lang="pt-PT" b="1" dirty="0">
                <a:solidFill>
                  <a:schemeClr val="tx1"/>
                </a:solidFill>
              </a:rPr>
              <a:t>pela pele.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69" y="1712869"/>
            <a:ext cx="3549746" cy="284452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896" y="1748406"/>
            <a:ext cx="2316479" cy="280899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196932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74</Words>
  <Application>Microsoft Office PowerPoint</Application>
  <PresentationFormat>On-screen Show (4:3)</PresentationFormat>
  <Paragraphs>14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1_Office Theme</vt:lpstr>
      <vt:lpstr>Função excretora</vt:lpstr>
      <vt:lpstr>Na respiração celular…</vt:lpstr>
      <vt:lpstr>Produtos de excreção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FOTOSSÍNTESE</dc:title>
  <dc:creator>Alexandra</dc:creator>
  <cp:lastModifiedBy>Joana Fernandes Gomes</cp:lastModifiedBy>
  <cp:revision>25</cp:revision>
  <dcterms:created xsi:type="dcterms:W3CDTF">2017-07-16T14:06:25Z</dcterms:created>
  <dcterms:modified xsi:type="dcterms:W3CDTF">2017-07-24T09:48:33Z</dcterms:modified>
</cp:coreProperties>
</file>