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41107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394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291732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2008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6257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086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4797152"/>
            <a:ext cx="9144000" cy="1119806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Os </a:t>
            </a:r>
            <a:r>
              <a:rPr lang="pt-PT" sz="60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Micro-organismos</a:t>
            </a:r>
            <a:endParaRPr lang="pt-PT" sz="60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+mj-lt"/>
              <a:ea typeface="+mn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751161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303807" y="437228"/>
            <a:ext cx="9144000" cy="646331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3600" b="1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dirty="0"/>
              <a:t>Micro-organismos</a:t>
            </a:r>
          </a:p>
          <a:p>
            <a:r>
              <a:rPr lang="pt-PT" sz="2800" dirty="0"/>
              <a:t>O que são?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995936" y="4582090"/>
            <a:ext cx="50405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PT"/>
            </a:defPPr>
            <a:lvl1pPr>
              <a:lnSpc>
                <a:spcPct val="150000"/>
              </a:lnSpc>
              <a:defRPr>
                <a:solidFill>
                  <a:schemeClr val="bg1"/>
                </a:solidFill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Encontram-se nos mais variados </a:t>
            </a:r>
            <a:r>
              <a:rPr lang="pt-PT" i="1" dirty="0"/>
              <a:t>habitats</a:t>
            </a:r>
            <a:r>
              <a:rPr lang="pt-PT" dirty="0"/>
              <a:t>: na água, no solo, no ar, nos seres vivos,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Podem ser úteis ou prejudiciais ao ser humano.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03807" y="1812108"/>
            <a:ext cx="48245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bg1"/>
                </a:solidFill>
              </a:rPr>
              <a:t>São organismos tão pequenos que são invisíveis a olho nu.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dirty="0">
                <a:solidFill>
                  <a:schemeClr val="bg1"/>
                </a:solidFill>
              </a:rPr>
              <a:t>Podemos observá-los com a ajuda de um microscópio ótico ou eletrónico.</a:t>
            </a:r>
          </a:p>
        </p:txBody>
      </p:sp>
      <p:pic>
        <p:nvPicPr>
          <p:cNvPr id="7" name="Picture 2" descr="Age, Bacteria, Bio, Biology, Bug, Colorful, Creatu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07" y="4052412"/>
            <a:ext cx="3600401" cy="2284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acteria, Bacterial Species, Imitation, Aureu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9" b="16613"/>
          <a:stretch/>
        </p:blipFill>
        <p:spPr bwMode="auto">
          <a:xfrm>
            <a:off x="5128343" y="1484784"/>
            <a:ext cx="3656125" cy="283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155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0" y="353242"/>
            <a:ext cx="9144000" cy="58477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3600" b="1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dirty="0"/>
              <a:t>Micro-organismos</a:t>
            </a:r>
          </a:p>
          <a:p>
            <a:r>
              <a:rPr lang="pt-PT" sz="2400" dirty="0"/>
              <a:t>De que tipo?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02316" y="1704583"/>
            <a:ext cx="416968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pt-PT" sz="2400" dirty="0">
                <a:solidFill>
                  <a:schemeClr val="accent2">
                    <a:lumMod val="50000"/>
                  </a:schemeClr>
                </a:solidFill>
              </a:rPr>
              <a:t>• </a:t>
            </a:r>
            <a:r>
              <a:rPr lang="pt-PT" sz="2400" dirty="0"/>
              <a:t>Vírus</a:t>
            </a:r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r>
              <a:rPr lang="pt-PT" sz="2400" dirty="0">
                <a:solidFill>
                  <a:schemeClr val="accent2">
                    <a:lumMod val="50000"/>
                  </a:schemeClr>
                </a:solidFill>
              </a:rPr>
              <a:t>• </a:t>
            </a:r>
            <a:r>
              <a:rPr lang="pt-PT" sz="2400" dirty="0"/>
              <a:t>Protozoários</a:t>
            </a:r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r>
              <a:rPr lang="pt-PT" sz="2400" dirty="0">
                <a:solidFill>
                  <a:schemeClr val="accent2">
                    <a:lumMod val="50000"/>
                  </a:schemeClr>
                </a:solidFill>
              </a:rPr>
              <a:t>• </a:t>
            </a:r>
            <a:r>
              <a:rPr lang="pt-PT" sz="2400" dirty="0"/>
              <a:t>Fungos microscópicos</a:t>
            </a:r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r>
              <a:rPr lang="pt-PT" sz="2400" dirty="0">
                <a:solidFill>
                  <a:schemeClr val="accent2">
                    <a:lumMod val="50000"/>
                  </a:schemeClr>
                </a:solidFill>
              </a:rPr>
              <a:t>• </a:t>
            </a:r>
            <a:r>
              <a:rPr lang="pt-PT" sz="2400" dirty="0"/>
              <a:t>Bactérias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09B99F-6F2F-48AE-8178-D10E56F510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44" t="11059" r="3983" b="4473"/>
          <a:stretch/>
        </p:blipFill>
        <p:spPr>
          <a:xfrm>
            <a:off x="5843128" y="3765068"/>
            <a:ext cx="3024336" cy="18329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8A34F5-003B-4D29-87D4-6CE68998A1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96" y="1415351"/>
            <a:ext cx="2599314" cy="16268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2E0780F-547A-42F9-86FD-22B0FE2DCC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3076" t="6151" r="1588" b="4663"/>
          <a:stretch/>
        </p:blipFill>
        <p:spPr>
          <a:xfrm>
            <a:off x="2975316" y="4679662"/>
            <a:ext cx="2232248" cy="20882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6F26B4-1922-4771-A86C-25E567CCCA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70" b="94600" l="8939" r="89665">
                        <a14:foregroundMark x1="9078" y1="24209" x2="9078" y2="24209"/>
                        <a14:foregroundMark x1="81704" y1="90503" x2="81704" y2="90503"/>
                        <a14:foregroundMark x1="81006" y1="94600" x2="81006" y2="946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91880" y="2535857"/>
            <a:ext cx="2351248" cy="176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990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</TotalTime>
  <Words>74</Words>
  <Application>Microsoft Office PowerPoint</Application>
  <PresentationFormat>On-screen Show (4:3)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1_Office Theme</vt:lpstr>
      <vt:lpstr>Os Micro-organismos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Constituintes do sangue</dc:title>
  <dc:creator>Arménio Rodrigues</dc:creator>
  <cp:lastModifiedBy>Joana Fernandes Gomes</cp:lastModifiedBy>
  <cp:revision>12</cp:revision>
  <dcterms:created xsi:type="dcterms:W3CDTF">2017-06-11T15:49:46Z</dcterms:created>
  <dcterms:modified xsi:type="dcterms:W3CDTF">2017-09-01T15:18:30Z</dcterms:modified>
</cp:coreProperties>
</file>