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66" y="6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79074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01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56529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12574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7801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728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420888"/>
            <a:ext cx="9143999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  <a:t>HEMATOSE PULMONAR</a:t>
            </a:r>
          </a:p>
        </p:txBody>
      </p:sp>
    </p:spTree>
    <p:extLst>
      <p:ext uri="{BB962C8B-B14F-4D97-AF65-F5344CB8AC3E}">
        <p14:creationId xmlns:p14="http://schemas.microsoft.com/office/powerpoint/2010/main" val="3485771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266"/>
          <a:stretch/>
        </p:blipFill>
        <p:spPr>
          <a:xfrm>
            <a:off x="1983160" y="1364257"/>
            <a:ext cx="7147128" cy="516656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7240" y="66348"/>
            <a:ext cx="8229600" cy="10661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Hematose pulmonar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09228" y="1163069"/>
            <a:ext cx="323863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/>
              <a:t>O ar entra pelas narinas e percorre as vias respiratórias até chegar aos </a:t>
            </a:r>
            <a:r>
              <a:rPr lang="pt-PT" sz="2000" b="1" dirty="0">
                <a:solidFill>
                  <a:srgbClr val="FF0000"/>
                </a:solidFill>
              </a:rPr>
              <a:t>alvéolos pulmonares</a:t>
            </a:r>
            <a:r>
              <a:rPr lang="pt-PT" sz="2000" b="1" dirty="0"/>
              <a:t>. </a:t>
            </a:r>
            <a:endParaRPr lang="pt-PT" dirty="0"/>
          </a:p>
        </p:txBody>
      </p:sp>
      <p:sp>
        <p:nvSpPr>
          <p:cNvPr id="4" name="CaixaDeTexto 3"/>
          <p:cNvSpPr txBox="1"/>
          <p:nvPr/>
        </p:nvSpPr>
        <p:spPr>
          <a:xfrm>
            <a:off x="4283968" y="1132478"/>
            <a:ext cx="3199167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1400" dirty="0"/>
              <a:t>Os </a:t>
            </a:r>
            <a:r>
              <a:rPr lang="pt-PT" sz="1400" b="1" dirty="0"/>
              <a:t>alvéolos pulmonares </a:t>
            </a:r>
            <a:r>
              <a:rPr lang="pt-PT" sz="1400" dirty="0"/>
              <a:t>são sacos elásticos, muito pequenos,  com paredes muito finas e revestidos por capilares.     </a:t>
            </a:r>
          </a:p>
        </p:txBody>
      </p:sp>
      <p:sp>
        <p:nvSpPr>
          <p:cNvPr id="8" name="Arrow: Curved Down 7"/>
          <p:cNvSpPr/>
          <p:nvPr/>
        </p:nvSpPr>
        <p:spPr>
          <a:xfrm rot="16200000">
            <a:off x="3923928" y="3717032"/>
            <a:ext cx="2016224" cy="57606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757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755576" y="5866519"/>
            <a:ext cx="820891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lnSpc>
                <a:spcPct val="150000"/>
              </a:lnSpc>
            </a:lvl1pPr>
          </a:lstStyle>
          <a:p>
            <a:r>
              <a:rPr lang="pt-PT" dirty="0"/>
              <a:t>Ao conjunto destas trocas gasosas dá-se o nome de </a:t>
            </a:r>
            <a:r>
              <a:rPr lang="pt-PT" b="1" dirty="0">
                <a:solidFill>
                  <a:srgbClr val="FF0000"/>
                </a:solidFill>
              </a:rPr>
              <a:t>hematose pulmonar</a:t>
            </a:r>
            <a:r>
              <a:rPr lang="pt-PT" dirty="0"/>
              <a:t>. </a:t>
            </a:r>
          </a:p>
        </p:txBody>
      </p:sp>
      <p:sp>
        <p:nvSpPr>
          <p:cNvPr id="8" name="Rectangle 7"/>
          <p:cNvSpPr/>
          <p:nvPr/>
        </p:nvSpPr>
        <p:spPr>
          <a:xfrm>
            <a:off x="197987" y="3926464"/>
            <a:ext cx="2520280" cy="170816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400" dirty="0"/>
              <a:t>Nos alvéolos entra ar rico em </a:t>
            </a:r>
            <a:r>
              <a:rPr lang="pt-PT" sz="1400" b="1" dirty="0">
                <a:solidFill>
                  <a:srgbClr val="9933FF"/>
                </a:solidFill>
              </a:rPr>
              <a:t>oxigénio</a:t>
            </a:r>
            <a:r>
              <a:rPr lang="pt-PT" sz="1400" dirty="0"/>
              <a:t>. Como as paredes dos capilares são muito finas, facilmente permitem que este gás passe para o sangue. </a:t>
            </a:r>
          </a:p>
        </p:txBody>
      </p:sp>
      <p:sp>
        <p:nvSpPr>
          <p:cNvPr id="9" name="Rectangle 8"/>
          <p:cNvSpPr/>
          <p:nvPr/>
        </p:nvSpPr>
        <p:spPr>
          <a:xfrm>
            <a:off x="6792099" y="1412776"/>
            <a:ext cx="2238074" cy="2677656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400" dirty="0"/>
              <a:t>O </a:t>
            </a:r>
            <a:r>
              <a:rPr lang="pt-PT" sz="1400" b="1" dirty="0">
                <a:solidFill>
                  <a:srgbClr val="00B050"/>
                </a:solidFill>
              </a:rPr>
              <a:t>dióxido de carbono </a:t>
            </a:r>
            <a:r>
              <a:rPr lang="pt-PT" sz="1400" dirty="0"/>
              <a:t>e o </a:t>
            </a:r>
            <a:r>
              <a:rPr lang="pt-PT" sz="1400" b="1" dirty="0">
                <a:solidFill>
                  <a:srgbClr val="0070C0"/>
                </a:solidFill>
              </a:rPr>
              <a:t>vapor de água</a:t>
            </a:r>
            <a:r>
              <a:rPr lang="pt-PT" sz="1400" dirty="0"/>
              <a:t>, libertados pelas células, passam para o interior dos alvéolos. Deste modo, o ar que sai destas estruturas é rico em dióxido de carbono.    </a:t>
            </a:r>
          </a:p>
        </p:txBody>
      </p:sp>
      <p:sp>
        <p:nvSpPr>
          <p:cNvPr id="10" name="Título 1"/>
          <p:cNvSpPr>
            <a:spLocks noGrp="1"/>
          </p:cNvSpPr>
          <p:nvPr>
            <p:ph type="title" idx="4294967295"/>
          </p:nvPr>
        </p:nvSpPr>
        <p:spPr>
          <a:xfrm>
            <a:off x="806896" y="66675"/>
            <a:ext cx="8229600" cy="106521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Hematose pulmonar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57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0863" r="22437" b="7505"/>
          <a:stretch/>
        </p:blipFill>
        <p:spPr>
          <a:xfrm>
            <a:off x="2483768" y="1034079"/>
            <a:ext cx="4324998" cy="440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690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</TotalTime>
  <Words>117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1_Office Theme</vt:lpstr>
      <vt:lpstr>HEMATOSE PULMONAR</vt:lpstr>
      <vt:lpstr>Hematose pulmonar</vt:lpstr>
      <vt:lpstr>Hematose pulmonar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HEMATOSE PULMONAR</dc:title>
  <dc:creator>Alexandra</dc:creator>
  <cp:lastModifiedBy>Joana Fernandes Gomes</cp:lastModifiedBy>
  <cp:revision>11</cp:revision>
  <dcterms:created xsi:type="dcterms:W3CDTF">2017-07-07T19:59:41Z</dcterms:created>
  <dcterms:modified xsi:type="dcterms:W3CDTF">2017-08-01T09:21:55Z</dcterms:modified>
</cp:coreProperties>
</file>