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FFF45F-B19B-40AC-A9DB-A470EAFA063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2A9DEEFD-71F9-4993-965E-31EC712932F5}">
      <dgm:prSet phldrT="[Texto]" custT="1"/>
      <dgm:spPr>
        <a:solidFill>
          <a:srgbClr val="00B0F0">
            <a:alpha val="14000"/>
          </a:srgbClr>
        </a:solidFill>
      </dgm:spPr>
      <dgm:t>
        <a:bodyPr/>
        <a:lstStyle/>
        <a:p>
          <a:pPr algn="ctr"/>
          <a:r>
            <a:rPr lang="pt-PT" sz="4000" dirty="0"/>
            <a:t> </a:t>
          </a:r>
          <a:r>
            <a:rPr lang="pt-PT" sz="4000" dirty="0">
              <a:solidFill>
                <a:srgbClr val="00B0F0"/>
              </a:solidFill>
            </a:rPr>
            <a:t>Higiene corporal</a:t>
          </a:r>
        </a:p>
      </dgm:t>
    </dgm:pt>
    <dgm:pt modelId="{0048E9EC-D0CB-4556-A55E-FD60C83BEB75}" type="parTrans" cxnId="{5526BEA4-70D7-4BFF-A28D-8743FE614EEA}">
      <dgm:prSet/>
      <dgm:spPr/>
      <dgm:t>
        <a:bodyPr/>
        <a:lstStyle/>
        <a:p>
          <a:endParaRPr lang="pt-PT"/>
        </a:p>
      </dgm:t>
    </dgm:pt>
    <dgm:pt modelId="{8C59C520-9CD8-42A2-A2FA-3A1C18DF6F22}" type="sibTrans" cxnId="{5526BEA4-70D7-4BFF-A28D-8743FE614EEA}">
      <dgm:prSet/>
      <dgm:spPr/>
      <dgm:t>
        <a:bodyPr/>
        <a:lstStyle/>
        <a:p>
          <a:endParaRPr lang="pt-PT"/>
        </a:p>
      </dgm:t>
    </dgm:pt>
    <dgm:pt modelId="{02911D55-9FAE-41C3-863B-05CFF95AAD50}">
      <dgm:prSet phldrT="[Texto]" custT="1"/>
      <dgm:spPr>
        <a:solidFill>
          <a:srgbClr val="FFC000">
            <a:alpha val="28000"/>
          </a:srgbClr>
        </a:solidFill>
      </dgm:spPr>
      <dgm:t>
        <a:bodyPr/>
        <a:lstStyle/>
        <a:p>
          <a:pPr algn="ctr"/>
          <a:r>
            <a:rPr lang="pt-PT" sz="4000" dirty="0">
              <a:solidFill>
                <a:srgbClr val="FFC000"/>
              </a:solidFill>
            </a:rPr>
            <a:t>Higiene alimentar</a:t>
          </a:r>
        </a:p>
      </dgm:t>
    </dgm:pt>
    <dgm:pt modelId="{A8303474-050B-41E7-878E-65DC91A66273}" type="parTrans" cxnId="{E9B00CC6-EBC0-41EB-AE07-A9CE1153CECC}">
      <dgm:prSet/>
      <dgm:spPr/>
      <dgm:t>
        <a:bodyPr/>
        <a:lstStyle/>
        <a:p>
          <a:endParaRPr lang="pt-PT"/>
        </a:p>
      </dgm:t>
    </dgm:pt>
    <dgm:pt modelId="{2EA37DDF-093D-43F0-ABE5-B2B22870E1FB}" type="sibTrans" cxnId="{E9B00CC6-EBC0-41EB-AE07-A9CE1153CECC}">
      <dgm:prSet/>
      <dgm:spPr/>
      <dgm:t>
        <a:bodyPr/>
        <a:lstStyle/>
        <a:p>
          <a:endParaRPr lang="pt-PT"/>
        </a:p>
      </dgm:t>
    </dgm:pt>
    <dgm:pt modelId="{F1F19427-B062-4CFD-97A5-2E10930F2659}">
      <dgm:prSet phldrT="[Texto]" custT="1"/>
      <dgm:spPr>
        <a:solidFill>
          <a:srgbClr val="92D050">
            <a:alpha val="35000"/>
          </a:srgbClr>
        </a:solidFill>
      </dgm:spPr>
      <dgm:t>
        <a:bodyPr/>
        <a:lstStyle/>
        <a:p>
          <a:pPr algn="ctr"/>
          <a:r>
            <a:rPr lang="pt-PT" sz="4000" dirty="0">
              <a:solidFill>
                <a:srgbClr val="92D050"/>
              </a:solidFill>
            </a:rPr>
            <a:t>Higiene mental</a:t>
          </a:r>
        </a:p>
      </dgm:t>
    </dgm:pt>
    <dgm:pt modelId="{91EDE861-FBBE-420E-9F28-32FABA0E0D69}" type="parTrans" cxnId="{D7D0FC7E-9880-406A-9929-13CA78C79988}">
      <dgm:prSet/>
      <dgm:spPr/>
      <dgm:t>
        <a:bodyPr/>
        <a:lstStyle/>
        <a:p>
          <a:endParaRPr lang="pt-PT"/>
        </a:p>
      </dgm:t>
    </dgm:pt>
    <dgm:pt modelId="{6290E671-4D52-41A7-9E3D-E82A93D521A9}" type="sibTrans" cxnId="{D7D0FC7E-9880-406A-9929-13CA78C79988}">
      <dgm:prSet/>
      <dgm:spPr/>
      <dgm:t>
        <a:bodyPr/>
        <a:lstStyle/>
        <a:p>
          <a:endParaRPr lang="pt-PT"/>
        </a:p>
      </dgm:t>
    </dgm:pt>
    <dgm:pt modelId="{F947A1DD-A47B-4A9A-9F47-A5CC2273E087}" type="pres">
      <dgm:prSet presAssocID="{CAFFF45F-B19B-40AC-A9DB-A470EAFA063B}" presName="Name0" presStyleCnt="0">
        <dgm:presLayoutVars>
          <dgm:chMax val="7"/>
          <dgm:chPref val="7"/>
          <dgm:dir/>
        </dgm:presLayoutVars>
      </dgm:prSet>
      <dgm:spPr/>
    </dgm:pt>
    <dgm:pt modelId="{BDB0D77C-AC71-4C07-8E64-F1081AF821B3}" type="pres">
      <dgm:prSet presAssocID="{CAFFF45F-B19B-40AC-A9DB-A470EAFA063B}" presName="Name1" presStyleCnt="0"/>
      <dgm:spPr/>
    </dgm:pt>
    <dgm:pt modelId="{CED625B0-987A-48D9-83E6-AD8CA8B7519E}" type="pres">
      <dgm:prSet presAssocID="{CAFFF45F-B19B-40AC-A9DB-A470EAFA063B}" presName="cycle" presStyleCnt="0"/>
      <dgm:spPr/>
    </dgm:pt>
    <dgm:pt modelId="{B6437FC4-7193-4B78-AB95-9A41E82A8082}" type="pres">
      <dgm:prSet presAssocID="{CAFFF45F-B19B-40AC-A9DB-A470EAFA063B}" presName="srcNode" presStyleLbl="node1" presStyleIdx="0" presStyleCnt="3"/>
      <dgm:spPr/>
    </dgm:pt>
    <dgm:pt modelId="{21202114-B505-432F-A8D7-F6E174DCE4AC}" type="pres">
      <dgm:prSet presAssocID="{CAFFF45F-B19B-40AC-A9DB-A470EAFA063B}" presName="conn" presStyleLbl="parChTrans1D2" presStyleIdx="0" presStyleCnt="1"/>
      <dgm:spPr/>
    </dgm:pt>
    <dgm:pt modelId="{FA6A6337-2827-48DD-8DF9-DBADF2E22FB0}" type="pres">
      <dgm:prSet presAssocID="{CAFFF45F-B19B-40AC-A9DB-A470EAFA063B}" presName="extraNode" presStyleLbl="node1" presStyleIdx="0" presStyleCnt="3"/>
      <dgm:spPr/>
    </dgm:pt>
    <dgm:pt modelId="{2E1B2D9D-D5B1-483E-A83A-55A039CE75F5}" type="pres">
      <dgm:prSet presAssocID="{CAFFF45F-B19B-40AC-A9DB-A470EAFA063B}" presName="dstNode" presStyleLbl="node1" presStyleIdx="0" presStyleCnt="3"/>
      <dgm:spPr/>
    </dgm:pt>
    <dgm:pt modelId="{FC5F5757-CCFC-4738-A3EC-77BCB6CBE652}" type="pres">
      <dgm:prSet presAssocID="{2A9DEEFD-71F9-4993-965E-31EC712932F5}" presName="text_1" presStyleLbl="node1" presStyleIdx="0" presStyleCnt="3">
        <dgm:presLayoutVars>
          <dgm:bulletEnabled val="1"/>
        </dgm:presLayoutVars>
      </dgm:prSet>
      <dgm:spPr/>
    </dgm:pt>
    <dgm:pt modelId="{0CE7FFF1-386C-4EE7-9B0C-3CA63CABE3DC}" type="pres">
      <dgm:prSet presAssocID="{2A9DEEFD-71F9-4993-965E-31EC712932F5}" presName="accent_1" presStyleCnt="0"/>
      <dgm:spPr/>
    </dgm:pt>
    <dgm:pt modelId="{2F5A0E11-CA86-4481-80EC-DDF293166E09}" type="pres">
      <dgm:prSet presAssocID="{2A9DEEFD-71F9-4993-965E-31EC712932F5}" presName="accentRepeatNode" presStyleLbl="solidFgAcc1" presStyleIdx="0" presStyleCnt="3" custScaleX="162092" custScaleY="162092" custLinFactNeighborX="24890" custLinFactNeighborY="-16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6F1007F-272B-412F-A9DF-E5238978276C}" type="pres">
      <dgm:prSet presAssocID="{02911D55-9FAE-41C3-863B-05CFF95AAD50}" presName="text_2" presStyleLbl="node1" presStyleIdx="1" presStyleCnt="3">
        <dgm:presLayoutVars>
          <dgm:bulletEnabled val="1"/>
        </dgm:presLayoutVars>
      </dgm:prSet>
      <dgm:spPr/>
    </dgm:pt>
    <dgm:pt modelId="{1780DF5D-A270-48E7-87FA-7D1E86A1C8EB}" type="pres">
      <dgm:prSet presAssocID="{02911D55-9FAE-41C3-863B-05CFF95AAD50}" presName="accent_2" presStyleCnt="0"/>
      <dgm:spPr/>
    </dgm:pt>
    <dgm:pt modelId="{A70FA08D-11EA-4704-9183-B929699B744F}" type="pres">
      <dgm:prSet presAssocID="{02911D55-9FAE-41C3-863B-05CFF95AAD50}" presName="accentRepeatNode" presStyleLbl="solidFgAcc1" presStyleIdx="1" presStyleCnt="3" custScaleX="162092" custScaleY="162092" custLinFactNeighborX="10894" custLinFactNeighborY="1609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22A0D21-93C8-4A09-9564-DBF07C4FD0DA}" type="pres">
      <dgm:prSet presAssocID="{F1F19427-B062-4CFD-97A5-2E10930F2659}" presName="text_3" presStyleLbl="node1" presStyleIdx="2" presStyleCnt="3">
        <dgm:presLayoutVars>
          <dgm:bulletEnabled val="1"/>
        </dgm:presLayoutVars>
      </dgm:prSet>
      <dgm:spPr/>
    </dgm:pt>
    <dgm:pt modelId="{A1C86C3B-D6EC-4097-A4A8-C4EAF1A4EF3E}" type="pres">
      <dgm:prSet presAssocID="{F1F19427-B062-4CFD-97A5-2E10930F2659}" presName="accent_3" presStyleCnt="0"/>
      <dgm:spPr/>
    </dgm:pt>
    <dgm:pt modelId="{52200EDD-9757-4E50-A9D8-EA13BBAC4B40}" type="pres">
      <dgm:prSet presAssocID="{F1F19427-B062-4CFD-97A5-2E10930F2659}" presName="accentRepeatNode" presStyleLbl="solidFgAcc1" presStyleIdx="2" presStyleCnt="3" custScaleX="162092" custScaleY="1620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39E0469-78C4-4B45-80E8-267418134BCC}" type="presOf" srcId="{F1F19427-B062-4CFD-97A5-2E10930F2659}" destId="{522A0D21-93C8-4A09-9564-DBF07C4FD0DA}" srcOrd="0" destOrd="0" presId="urn:microsoft.com/office/officeart/2008/layout/VerticalCurvedList"/>
    <dgm:cxn modelId="{A084C178-0B18-4FE1-8AE7-51E6966B8853}" type="presOf" srcId="{2A9DEEFD-71F9-4993-965E-31EC712932F5}" destId="{FC5F5757-CCFC-4738-A3EC-77BCB6CBE652}" srcOrd="0" destOrd="0" presId="urn:microsoft.com/office/officeart/2008/layout/VerticalCurvedList"/>
    <dgm:cxn modelId="{D7D0FC7E-9880-406A-9929-13CA78C79988}" srcId="{CAFFF45F-B19B-40AC-A9DB-A470EAFA063B}" destId="{F1F19427-B062-4CFD-97A5-2E10930F2659}" srcOrd="2" destOrd="0" parTransId="{91EDE861-FBBE-420E-9F28-32FABA0E0D69}" sibTransId="{6290E671-4D52-41A7-9E3D-E82A93D521A9}"/>
    <dgm:cxn modelId="{E96D9692-F560-4923-B359-2CEA9E6164E4}" type="presOf" srcId="{02911D55-9FAE-41C3-863B-05CFF95AAD50}" destId="{96F1007F-272B-412F-A9DF-E5238978276C}" srcOrd="0" destOrd="0" presId="urn:microsoft.com/office/officeart/2008/layout/VerticalCurvedList"/>
    <dgm:cxn modelId="{5526BEA4-70D7-4BFF-A28D-8743FE614EEA}" srcId="{CAFFF45F-B19B-40AC-A9DB-A470EAFA063B}" destId="{2A9DEEFD-71F9-4993-965E-31EC712932F5}" srcOrd="0" destOrd="0" parTransId="{0048E9EC-D0CB-4556-A55E-FD60C83BEB75}" sibTransId="{8C59C520-9CD8-42A2-A2FA-3A1C18DF6F22}"/>
    <dgm:cxn modelId="{C8E377AD-EE2D-4B1C-BA45-F65ADD8EF767}" type="presOf" srcId="{CAFFF45F-B19B-40AC-A9DB-A470EAFA063B}" destId="{F947A1DD-A47B-4A9A-9F47-A5CC2273E087}" srcOrd="0" destOrd="0" presId="urn:microsoft.com/office/officeart/2008/layout/VerticalCurvedList"/>
    <dgm:cxn modelId="{E9B00CC6-EBC0-41EB-AE07-A9CE1153CECC}" srcId="{CAFFF45F-B19B-40AC-A9DB-A470EAFA063B}" destId="{02911D55-9FAE-41C3-863B-05CFF95AAD50}" srcOrd="1" destOrd="0" parTransId="{A8303474-050B-41E7-878E-65DC91A66273}" sibTransId="{2EA37DDF-093D-43F0-ABE5-B2B22870E1FB}"/>
    <dgm:cxn modelId="{B116C9FD-D1C2-43FB-80D8-AA3644F4D90C}" type="presOf" srcId="{8C59C520-9CD8-42A2-A2FA-3A1C18DF6F22}" destId="{21202114-B505-432F-A8D7-F6E174DCE4AC}" srcOrd="0" destOrd="0" presId="urn:microsoft.com/office/officeart/2008/layout/VerticalCurvedList"/>
    <dgm:cxn modelId="{6699D3C3-F1D6-4F2C-AADD-55D1B7779778}" type="presParOf" srcId="{F947A1DD-A47B-4A9A-9F47-A5CC2273E087}" destId="{BDB0D77C-AC71-4C07-8E64-F1081AF821B3}" srcOrd="0" destOrd="0" presId="urn:microsoft.com/office/officeart/2008/layout/VerticalCurvedList"/>
    <dgm:cxn modelId="{807F4436-8BFF-4B97-BFD1-BBD0F42948A1}" type="presParOf" srcId="{BDB0D77C-AC71-4C07-8E64-F1081AF821B3}" destId="{CED625B0-987A-48D9-83E6-AD8CA8B7519E}" srcOrd="0" destOrd="0" presId="urn:microsoft.com/office/officeart/2008/layout/VerticalCurvedList"/>
    <dgm:cxn modelId="{11876ABA-67CE-4D9F-AC25-D63F4339BC06}" type="presParOf" srcId="{CED625B0-987A-48D9-83E6-AD8CA8B7519E}" destId="{B6437FC4-7193-4B78-AB95-9A41E82A8082}" srcOrd="0" destOrd="0" presId="urn:microsoft.com/office/officeart/2008/layout/VerticalCurvedList"/>
    <dgm:cxn modelId="{4D1A4DC5-F2D4-461D-A51B-4CD8E17CFAA8}" type="presParOf" srcId="{CED625B0-987A-48D9-83E6-AD8CA8B7519E}" destId="{21202114-B505-432F-A8D7-F6E174DCE4AC}" srcOrd="1" destOrd="0" presId="urn:microsoft.com/office/officeart/2008/layout/VerticalCurvedList"/>
    <dgm:cxn modelId="{41CF9782-82FA-4A8C-9B6C-6C875835AF9B}" type="presParOf" srcId="{CED625B0-987A-48D9-83E6-AD8CA8B7519E}" destId="{FA6A6337-2827-48DD-8DF9-DBADF2E22FB0}" srcOrd="2" destOrd="0" presId="urn:microsoft.com/office/officeart/2008/layout/VerticalCurvedList"/>
    <dgm:cxn modelId="{18D05421-FD78-40AA-B04C-02F8C352C238}" type="presParOf" srcId="{CED625B0-987A-48D9-83E6-AD8CA8B7519E}" destId="{2E1B2D9D-D5B1-483E-A83A-55A039CE75F5}" srcOrd="3" destOrd="0" presId="urn:microsoft.com/office/officeart/2008/layout/VerticalCurvedList"/>
    <dgm:cxn modelId="{44A17811-3E62-4515-ABAD-A9A942CF5C17}" type="presParOf" srcId="{BDB0D77C-AC71-4C07-8E64-F1081AF821B3}" destId="{FC5F5757-CCFC-4738-A3EC-77BCB6CBE652}" srcOrd="1" destOrd="0" presId="urn:microsoft.com/office/officeart/2008/layout/VerticalCurvedList"/>
    <dgm:cxn modelId="{24398E59-B0B8-490A-8E16-DDDAA4FBFB9F}" type="presParOf" srcId="{BDB0D77C-AC71-4C07-8E64-F1081AF821B3}" destId="{0CE7FFF1-386C-4EE7-9B0C-3CA63CABE3DC}" srcOrd="2" destOrd="0" presId="urn:microsoft.com/office/officeart/2008/layout/VerticalCurvedList"/>
    <dgm:cxn modelId="{38275476-0E07-49C4-B871-38B1F8DEB721}" type="presParOf" srcId="{0CE7FFF1-386C-4EE7-9B0C-3CA63CABE3DC}" destId="{2F5A0E11-CA86-4481-80EC-DDF293166E09}" srcOrd="0" destOrd="0" presId="urn:microsoft.com/office/officeart/2008/layout/VerticalCurvedList"/>
    <dgm:cxn modelId="{6B05CCBC-9439-4F39-912E-894C69A6EE01}" type="presParOf" srcId="{BDB0D77C-AC71-4C07-8E64-F1081AF821B3}" destId="{96F1007F-272B-412F-A9DF-E5238978276C}" srcOrd="3" destOrd="0" presId="urn:microsoft.com/office/officeart/2008/layout/VerticalCurvedList"/>
    <dgm:cxn modelId="{717FBFC5-DBC1-4DD2-B756-9B77D1426669}" type="presParOf" srcId="{BDB0D77C-AC71-4C07-8E64-F1081AF821B3}" destId="{1780DF5D-A270-48E7-87FA-7D1E86A1C8EB}" srcOrd="4" destOrd="0" presId="urn:microsoft.com/office/officeart/2008/layout/VerticalCurvedList"/>
    <dgm:cxn modelId="{6878496A-F51D-4036-9592-09AAB9D2B2F5}" type="presParOf" srcId="{1780DF5D-A270-48E7-87FA-7D1E86A1C8EB}" destId="{A70FA08D-11EA-4704-9183-B929699B744F}" srcOrd="0" destOrd="0" presId="urn:microsoft.com/office/officeart/2008/layout/VerticalCurvedList"/>
    <dgm:cxn modelId="{C71F888C-FF86-4C0B-BDE4-DA32E6EF0E6A}" type="presParOf" srcId="{BDB0D77C-AC71-4C07-8E64-F1081AF821B3}" destId="{522A0D21-93C8-4A09-9564-DBF07C4FD0DA}" srcOrd="5" destOrd="0" presId="urn:microsoft.com/office/officeart/2008/layout/VerticalCurvedList"/>
    <dgm:cxn modelId="{F28AEBB8-E12A-4096-A9BC-049FC1C2561C}" type="presParOf" srcId="{BDB0D77C-AC71-4C07-8E64-F1081AF821B3}" destId="{A1C86C3B-D6EC-4097-A4A8-C4EAF1A4EF3E}" srcOrd="6" destOrd="0" presId="urn:microsoft.com/office/officeart/2008/layout/VerticalCurvedList"/>
    <dgm:cxn modelId="{05C14EC5-F6F4-4C10-B2B3-68997BB8C703}" type="presParOf" srcId="{A1C86C3B-D6EC-4097-A4A8-C4EAF1A4EF3E}" destId="{52200EDD-9757-4E50-A9D8-EA13BBAC4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02114-B505-432F-A8D7-F6E174DCE4AC}">
      <dsp:nvSpPr>
        <dsp:cNvPr id="0" name=""/>
        <dsp:cNvSpPr/>
      </dsp:nvSpPr>
      <dsp:spPr>
        <a:xfrm>
          <a:off x="-4655905" y="-738850"/>
          <a:ext cx="5741949" cy="5741949"/>
        </a:xfrm>
        <a:prstGeom prst="blockArc">
          <a:avLst>
            <a:gd name="adj1" fmla="val 18900000"/>
            <a:gd name="adj2" fmla="val 2700000"/>
            <a:gd name="adj3" fmla="val 37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F5757-CCFC-4738-A3EC-77BCB6CBE652}">
      <dsp:nvSpPr>
        <dsp:cNvPr id="0" name=""/>
        <dsp:cNvSpPr/>
      </dsp:nvSpPr>
      <dsp:spPr>
        <a:xfrm>
          <a:off x="757362" y="426424"/>
          <a:ext cx="7630195" cy="852849"/>
        </a:xfrm>
        <a:prstGeom prst="rect">
          <a:avLst/>
        </a:prstGeom>
        <a:solidFill>
          <a:srgbClr val="00B0F0">
            <a:alpha val="1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949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/>
            <a:t> </a:t>
          </a:r>
          <a:r>
            <a:rPr lang="pt-PT" sz="4000" kern="1200" dirty="0">
              <a:solidFill>
                <a:srgbClr val="00B0F0"/>
              </a:solidFill>
            </a:rPr>
            <a:t>Higiene corporal</a:t>
          </a:r>
        </a:p>
      </dsp:txBody>
      <dsp:txXfrm>
        <a:off x="757362" y="426424"/>
        <a:ext cx="7630195" cy="852849"/>
      </dsp:txXfrm>
    </dsp:sp>
    <dsp:sp modelId="{2F5A0E11-CA86-4481-80EC-DDF293166E09}">
      <dsp:nvSpPr>
        <dsp:cNvPr id="0" name=""/>
        <dsp:cNvSpPr/>
      </dsp:nvSpPr>
      <dsp:spPr>
        <a:xfrm>
          <a:off x="158704" y="-11151"/>
          <a:ext cx="1728001" cy="172800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1007F-272B-412F-A9DF-E5238978276C}">
      <dsp:nvSpPr>
        <dsp:cNvPr id="0" name=""/>
        <dsp:cNvSpPr/>
      </dsp:nvSpPr>
      <dsp:spPr>
        <a:xfrm>
          <a:off x="1067373" y="1705699"/>
          <a:ext cx="7320184" cy="852849"/>
        </a:xfrm>
        <a:prstGeom prst="rect">
          <a:avLst/>
        </a:prstGeom>
        <a:solidFill>
          <a:srgbClr val="FFC000">
            <a:alpha val="28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949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rgbClr val="FFC000"/>
              </a:solidFill>
            </a:rPr>
            <a:t>Higiene alimentar</a:t>
          </a:r>
        </a:p>
      </dsp:txBody>
      <dsp:txXfrm>
        <a:off x="1067373" y="1705699"/>
        <a:ext cx="7320184" cy="852849"/>
      </dsp:txXfrm>
    </dsp:sp>
    <dsp:sp modelId="{A70FA08D-11EA-4704-9183-B929699B744F}">
      <dsp:nvSpPr>
        <dsp:cNvPr id="0" name=""/>
        <dsp:cNvSpPr/>
      </dsp:nvSpPr>
      <dsp:spPr>
        <a:xfrm>
          <a:off x="319509" y="1439706"/>
          <a:ext cx="1728001" cy="172800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A0D21-93C8-4A09-9564-DBF07C4FD0DA}">
      <dsp:nvSpPr>
        <dsp:cNvPr id="0" name=""/>
        <dsp:cNvSpPr/>
      </dsp:nvSpPr>
      <dsp:spPr>
        <a:xfrm>
          <a:off x="757362" y="2984973"/>
          <a:ext cx="7630195" cy="852849"/>
        </a:xfrm>
        <a:prstGeom prst="rect">
          <a:avLst/>
        </a:prstGeom>
        <a:solidFill>
          <a:srgbClr val="92D050">
            <a:alpha val="35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6949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rgbClr val="92D050"/>
              </a:solidFill>
            </a:rPr>
            <a:t>Higiene mental</a:t>
          </a:r>
        </a:p>
      </dsp:txBody>
      <dsp:txXfrm>
        <a:off x="757362" y="2984973"/>
        <a:ext cx="7630195" cy="852849"/>
      </dsp:txXfrm>
    </dsp:sp>
    <dsp:sp modelId="{52200EDD-9757-4E50-A9D8-EA13BBAC4B40}">
      <dsp:nvSpPr>
        <dsp:cNvPr id="0" name=""/>
        <dsp:cNvSpPr/>
      </dsp:nvSpPr>
      <dsp:spPr>
        <a:xfrm>
          <a:off x="-106638" y="2547397"/>
          <a:ext cx="1728001" cy="172800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2752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41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048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573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824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FBB5-EC7B-46F4-A0C0-67E6E8E695B6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63C7-2293-4AF4-B988-D8754E09B60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794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2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0.xml"/><Relationship Id="rId5" Type="http://schemas.openxmlformats.org/officeDocument/2006/relationships/slide" Target="slide11.xml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" y="4293096"/>
            <a:ext cx="9144000" cy="1181993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HIGIENE</a:t>
            </a:r>
          </a:p>
        </p:txBody>
      </p:sp>
    </p:spTree>
    <p:extLst>
      <p:ext uri="{BB962C8B-B14F-4D97-AF65-F5344CB8AC3E}">
        <p14:creationId xmlns:p14="http://schemas.microsoft.com/office/powerpoint/2010/main" val="2806871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Higiene</a:t>
            </a: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134013246"/>
              </p:ext>
            </p:extLst>
          </p:nvPr>
        </p:nvGraphicFramePr>
        <p:xfrm>
          <a:off x="416224" y="2044975"/>
          <a:ext cx="8280920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238996" y="1029313"/>
            <a:ext cx="87254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/>
              <a:t>A</a:t>
            </a:r>
            <a:r>
              <a:rPr lang="pt-PT" dirty="0"/>
              <a:t> </a:t>
            </a:r>
            <a:r>
              <a:rPr lang="pt-PT" b="1" dirty="0">
                <a:solidFill>
                  <a:srgbClr val="006699"/>
                </a:solidFill>
              </a:rPr>
              <a:t>higiene</a:t>
            </a:r>
            <a:r>
              <a:rPr lang="pt-PT" dirty="0"/>
              <a:t> integra</a:t>
            </a:r>
            <a:r>
              <a:rPr lang="pt-PT" sz="1600" dirty="0"/>
              <a:t> os cuidados que devemos adotar de forma a mantermo-nos saudáveis. 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238996" y="1537144"/>
            <a:ext cx="3168352" cy="640521"/>
          </a:xfrm>
          <a:prstGeom prst="rect">
            <a:avLst/>
          </a:prstGeom>
          <a:solidFill>
            <a:schemeClr val="tx2">
              <a:alpha val="1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2100" b="1" dirty="0">
                <a:solidFill>
                  <a:srgbClr val="006699"/>
                </a:solidFill>
              </a:rPr>
              <a:t>Tipos de higiene </a:t>
            </a:r>
          </a:p>
          <a:p>
            <a:pPr marL="0" indent="0">
              <a:buFont typeface="Arial" pitchFamily="34" charset="0"/>
              <a:buNone/>
            </a:pPr>
            <a:endParaRPr lang="pt-PT" sz="2100" b="1" dirty="0">
              <a:solidFill>
                <a:srgbClr val="006699"/>
              </a:solidFill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9800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526" y="314393"/>
            <a:ext cx="8229600" cy="77809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Comportamentos que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promovem a  higiene corporal</a:t>
            </a:r>
          </a:p>
        </p:txBody>
      </p:sp>
      <p:pic>
        <p:nvPicPr>
          <p:cNvPr id="3086" name="Picture 14" descr="Sono, Cama, Mulher, Quartos, Dormir, Sonho, Cans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6" y="4146849"/>
            <a:ext cx="3321982" cy="18722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Mergulho, Verão, Blue, Água, Viagens, Subaquát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714" y="1438883"/>
            <a:ext cx="3440421" cy="214696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Escova De Dentes, Pasta De Dent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5" y="1438883"/>
            <a:ext cx="2809564" cy="21601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Marcador de Posição de Conteúdo 2"/>
          <p:cNvSpPr txBox="1">
            <a:spLocks/>
          </p:cNvSpPr>
          <p:nvPr/>
        </p:nvSpPr>
        <p:spPr>
          <a:xfrm>
            <a:off x="145796" y="3625279"/>
            <a:ext cx="2864293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400" dirty="0"/>
              <a:t>Faz a higiene diária </a:t>
            </a:r>
          </a:p>
        </p:txBody>
      </p:sp>
      <p:sp>
        <p:nvSpPr>
          <p:cNvPr id="29" name="Marcador de Posição de Conteúdo 2"/>
          <p:cNvSpPr txBox="1">
            <a:spLocks/>
          </p:cNvSpPr>
          <p:nvPr/>
        </p:nvSpPr>
        <p:spPr>
          <a:xfrm>
            <a:off x="117018" y="6065214"/>
            <a:ext cx="3271699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400" dirty="0"/>
              <a:t>Dorme e descansa tranquilamente</a:t>
            </a:r>
          </a:p>
        </p:txBody>
      </p:sp>
      <p:sp>
        <p:nvSpPr>
          <p:cNvPr id="30" name="Marcador de Posição de Conteúdo 2"/>
          <p:cNvSpPr txBox="1">
            <a:spLocks/>
          </p:cNvSpPr>
          <p:nvPr/>
        </p:nvSpPr>
        <p:spPr>
          <a:xfrm>
            <a:off x="3102643" y="3632006"/>
            <a:ext cx="3474491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400" dirty="0"/>
              <a:t>Mantém uma vida ativa</a:t>
            </a:r>
          </a:p>
        </p:txBody>
      </p:sp>
      <p:sp>
        <p:nvSpPr>
          <p:cNvPr id="32" name="Marcador de Posição de Conteúdo 2"/>
          <p:cNvSpPr txBox="1">
            <a:spLocks/>
          </p:cNvSpPr>
          <p:nvPr/>
        </p:nvSpPr>
        <p:spPr>
          <a:xfrm>
            <a:off x="3539234" y="6065214"/>
            <a:ext cx="3148706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400" dirty="0"/>
              <a:t>Usa roupa confortável e adequada</a:t>
            </a:r>
          </a:p>
        </p:txBody>
      </p:sp>
      <p:pic>
        <p:nvPicPr>
          <p:cNvPr id="3096" name="Picture 24" descr="Caixote Do Lixo, Adesivo, Lixo, Colorid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500" y="2578720"/>
            <a:ext cx="2103024" cy="31545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Marcador de Posição de Conteúdo 2"/>
          <p:cNvSpPr txBox="1">
            <a:spLocks/>
          </p:cNvSpPr>
          <p:nvPr/>
        </p:nvSpPr>
        <p:spPr>
          <a:xfrm>
            <a:off x="6722102" y="2262926"/>
            <a:ext cx="2134422" cy="30777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400" dirty="0"/>
              <a:t>Não deites lixo no chão</a:t>
            </a:r>
          </a:p>
        </p:txBody>
      </p:sp>
      <p:pic>
        <p:nvPicPr>
          <p:cNvPr id="3094" name="Picture 22" descr="Meias, Vermelho, Rodeada, Calças, Pés, Jeans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3" b="10408"/>
          <a:stretch/>
        </p:blipFill>
        <p:spPr bwMode="auto">
          <a:xfrm>
            <a:off x="3603591" y="4146850"/>
            <a:ext cx="3056641" cy="18658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80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Navegação, Computador, Feminino, Andar, Menin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893" y="3433001"/>
            <a:ext cx="5582279" cy="37215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0" descr="Para Não Fumadores, Cigarro, Mão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73" r="12267"/>
          <a:stretch/>
        </p:blipFill>
        <p:spPr bwMode="auto">
          <a:xfrm>
            <a:off x="3194827" y="1323540"/>
            <a:ext cx="2669680" cy="2491701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3532420" y="3847460"/>
            <a:ext cx="204769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600" dirty="0"/>
              <a:t>Não fumar e evitar ambientes poluídos  </a:t>
            </a:r>
          </a:p>
        </p:txBody>
      </p:sp>
      <p:pic>
        <p:nvPicPr>
          <p:cNvPr id="4104" name="Picture 8" descr="Bonito, Feminino, Menina, Fones De Ouvido, Isolad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8" r="10732"/>
          <a:stretch/>
        </p:blipFill>
        <p:spPr bwMode="auto">
          <a:xfrm>
            <a:off x="6016767" y="2657078"/>
            <a:ext cx="3024337" cy="2903984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5652120" y="5962031"/>
            <a:ext cx="292930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600" dirty="0"/>
              <a:t>Cuidar da visão e da audição</a:t>
            </a:r>
          </a:p>
        </p:txBody>
      </p:sp>
      <p:pic>
        <p:nvPicPr>
          <p:cNvPr id="14" name="Picture 2" descr="Computador, Feminino, Menina, Isolado, Laptop, Moderna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8" r="25951"/>
          <a:stretch/>
        </p:blipFill>
        <p:spPr bwMode="auto">
          <a:xfrm>
            <a:off x="20635" y="2164969"/>
            <a:ext cx="3021932" cy="40723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arcador de Posição de Conteúdo 2"/>
          <p:cNvSpPr txBox="1">
            <a:spLocks/>
          </p:cNvSpPr>
          <p:nvPr/>
        </p:nvSpPr>
        <p:spPr>
          <a:xfrm>
            <a:off x="179512" y="5669644"/>
            <a:ext cx="244827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sz="1600" dirty="0"/>
              <a:t>Ter cuidado com a postura corporal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174B97EA-3B6A-408F-80F5-0451A33F975E}"/>
              </a:ext>
            </a:extLst>
          </p:cNvPr>
          <p:cNvSpPr txBox="1">
            <a:spLocks/>
          </p:cNvSpPr>
          <p:nvPr/>
        </p:nvSpPr>
        <p:spPr>
          <a:xfrm>
            <a:off x="595526" y="314393"/>
            <a:ext cx="8229600" cy="7780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Comportamentos que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promovem a  higiene corporal</a:t>
            </a:r>
          </a:p>
        </p:txBody>
      </p:sp>
    </p:spTree>
    <p:extLst>
      <p:ext uri="{BB962C8B-B14F-4D97-AF65-F5344CB8AC3E}">
        <p14:creationId xmlns:p14="http://schemas.microsoft.com/office/powerpoint/2010/main" val="333410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Jardim, Abrigo De Jardim, Flores, Início, Casa De Camp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717" y="2461434"/>
            <a:ext cx="5875630" cy="4376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spirador De Pó, Chupar, Tapete, Limp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05" r="2927"/>
          <a:stretch/>
        </p:blipFill>
        <p:spPr bwMode="auto">
          <a:xfrm>
            <a:off x="6894626" y="4797152"/>
            <a:ext cx="1930500" cy="1904760"/>
          </a:xfrm>
          <a:prstGeom prst="ellipse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3347864" y="2156435"/>
            <a:ext cx="5682942" cy="369332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dirty="0"/>
              <a:t>Mantém a casa limpa e arejada</a:t>
            </a:r>
          </a:p>
        </p:txBody>
      </p:sp>
      <p:pic>
        <p:nvPicPr>
          <p:cNvPr id="10" name="Picture 10" descr="Pessoa, Humano, Criança, Menina, Vestido, Chapéu, Verã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0"/>
          <a:stretch/>
        </p:blipFill>
        <p:spPr bwMode="auto">
          <a:xfrm rot="20737560">
            <a:off x="234225" y="1546842"/>
            <a:ext cx="2714776" cy="2700567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251988" y="4293096"/>
            <a:ext cx="2723579" cy="646331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dirty="0"/>
              <a:t>Realiza atividades que proporcionem bem-estar 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9D2DE16C-B5E5-48BC-9424-59BF9A641199}"/>
              </a:ext>
            </a:extLst>
          </p:cNvPr>
          <p:cNvSpPr txBox="1">
            <a:spLocks/>
          </p:cNvSpPr>
          <p:nvPr/>
        </p:nvSpPr>
        <p:spPr>
          <a:xfrm>
            <a:off x="595526" y="314393"/>
            <a:ext cx="8229600" cy="7780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Comportamentos que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promovem a  higiene corporal</a:t>
            </a:r>
          </a:p>
        </p:txBody>
      </p:sp>
    </p:spTree>
    <p:extLst>
      <p:ext uri="{BB962C8B-B14F-4D97-AF65-F5344CB8AC3E}">
        <p14:creationId xmlns:p14="http://schemas.microsoft.com/office/powerpoint/2010/main" val="4229383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eite, Quark, Iogurte, Alimentos, Pequeno Almoç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024"/>
          <a:stretch/>
        </p:blipFill>
        <p:spPr bwMode="auto">
          <a:xfrm>
            <a:off x="95694" y="1962032"/>
            <a:ext cx="3003971" cy="2748346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ozinha, Apartamento, Home, Interior, Casa, Design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5" r="11318"/>
          <a:stretch/>
        </p:blipFill>
        <p:spPr bwMode="auto">
          <a:xfrm>
            <a:off x="6240977" y="4242166"/>
            <a:ext cx="2722190" cy="2449862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874EBFF-1FFA-4BAA-A75F-9BC4B5D2FC07}"/>
              </a:ext>
            </a:extLst>
          </p:cNvPr>
          <p:cNvGrpSpPr/>
          <p:nvPr/>
        </p:nvGrpSpPr>
        <p:grpSpPr>
          <a:xfrm>
            <a:off x="2366065" y="3817383"/>
            <a:ext cx="3287436" cy="2744314"/>
            <a:chOff x="3069889" y="4073058"/>
            <a:chExt cx="3287436" cy="2744314"/>
          </a:xfrm>
        </p:grpSpPr>
        <p:pic>
          <p:nvPicPr>
            <p:cNvPr id="5132" name="Picture 12" descr="Alimentos, Salmão, Teriyaki, Cozinha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5" r="10627"/>
            <a:stretch/>
          </p:blipFill>
          <p:spPr bwMode="auto">
            <a:xfrm>
              <a:off x="3069889" y="4939833"/>
              <a:ext cx="2304256" cy="187753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4" name="Picture 14" descr="Brócolis, Vegetais, Alimentos, Saudável, Brocoli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53" r="14427"/>
            <a:stretch/>
          </p:blipFill>
          <p:spPr bwMode="auto">
            <a:xfrm>
              <a:off x="4390965" y="4073058"/>
              <a:ext cx="1966360" cy="1898641"/>
            </a:xfrm>
            <a:prstGeom prst="ellipse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377049" y="1415221"/>
            <a:ext cx="2441260" cy="584775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Verifica o prazo de validade</a:t>
            </a:r>
          </a:p>
        </p:txBody>
      </p:sp>
      <p:pic>
        <p:nvPicPr>
          <p:cNvPr id="5136" name="Picture 16" descr="Tomates, Abobrinha, Legumes, Ratatouill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320" y="1612634"/>
            <a:ext cx="3316680" cy="20291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Marcador de Posição de Conteúdo 2"/>
          <p:cNvSpPr txBox="1">
            <a:spLocks/>
          </p:cNvSpPr>
          <p:nvPr/>
        </p:nvSpPr>
        <p:spPr>
          <a:xfrm>
            <a:off x="5802618" y="1290186"/>
            <a:ext cx="3160549" cy="83099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A fruta e os legumes devem ser bem lavados antes de serem consumidos</a:t>
            </a:r>
          </a:p>
        </p:txBody>
      </p:sp>
      <p:pic>
        <p:nvPicPr>
          <p:cNvPr id="17" name="Picture 6" descr="Alergia, Frio, Doença, Gripe, Menin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143" y="1363532"/>
            <a:ext cx="1199261" cy="1804198"/>
          </a:xfrm>
          <a:prstGeom prst="rect">
            <a:avLst/>
          </a:prstGeom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Marcador de Posição de Conteúdo 2"/>
          <p:cNvSpPr txBox="1">
            <a:spLocks/>
          </p:cNvSpPr>
          <p:nvPr/>
        </p:nvSpPr>
        <p:spPr>
          <a:xfrm>
            <a:off x="3518193" y="2999076"/>
            <a:ext cx="2205956" cy="83099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Não tussas nem espirres para os alimentos</a:t>
            </a:r>
          </a:p>
        </p:txBody>
      </p:sp>
      <p:sp>
        <p:nvSpPr>
          <p:cNvPr id="19" name="Marcador de Posição de Conteúdo 2"/>
          <p:cNvSpPr txBox="1">
            <a:spLocks/>
          </p:cNvSpPr>
          <p:nvPr/>
        </p:nvSpPr>
        <p:spPr>
          <a:xfrm>
            <a:off x="242344" y="5550083"/>
            <a:ext cx="1954273" cy="83099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Alimentos crus e cozinhados devem estar separados</a:t>
            </a:r>
          </a:p>
        </p:txBody>
      </p:sp>
      <p:sp>
        <p:nvSpPr>
          <p:cNvPr id="20" name="Marcador de Posição de Conteúdo 2"/>
          <p:cNvSpPr txBox="1">
            <a:spLocks/>
          </p:cNvSpPr>
          <p:nvPr/>
        </p:nvSpPr>
        <p:spPr>
          <a:xfrm>
            <a:off x="5955208" y="3607007"/>
            <a:ext cx="3007959" cy="584775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Espaços onde se come e se cozinha devem ser bem limpos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D026827E-400F-479B-B1D5-1196BD12B9EE}"/>
              </a:ext>
            </a:extLst>
          </p:cNvPr>
          <p:cNvSpPr txBox="1">
            <a:spLocks/>
          </p:cNvSpPr>
          <p:nvPr/>
        </p:nvSpPr>
        <p:spPr>
          <a:xfrm>
            <a:off x="595526" y="314393"/>
            <a:ext cx="8229600" cy="7780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Comportamentos que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promovem a  higiene alimentar</a:t>
            </a:r>
          </a:p>
        </p:txBody>
      </p:sp>
    </p:spTree>
    <p:extLst>
      <p:ext uri="{BB962C8B-B14F-4D97-AF65-F5344CB8AC3E}">
        <p14:creationId xmlns:p14="http://schemas.microsoft.com/office/powerpoint/2010/main" val="1726688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Tangerina, Banana, Frutas, Saudáve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51"/>
          <a:stretch/>
        </p:blipFill>
        <p:spPr bwMode="auto">
          <a:xfrm rot="684349">
            <a:off x="5378217" y="4179291"/>
            <a:ext cx="2750326" cy="2602291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Guerra De Água, Crianças, Água, Joga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r="11086"/>
          <a:stretch/>
        </p:blipFill>
        <p:spPr bwMode="auto">
          <a:xfrm>
            <a:off x="2151546" y="2347926"/>
            <a:ext cx="3313423" cy="3095714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Meninos, Irmãos, Família, Crianç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9" y="3184826"/>
            <a:ext cx="1744715" cy="26247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Marcador de Posição de Conteúdo 2"/>
          <p:cNvSpPr txBox="1">
            <a:spLocks/>
          </p:cNvSpPr>
          <p:nvPr/>
        </p:nvSpPr>
        <p:spPr>
          <a:xfrm>
            <a:off x="179512" y="5805264"/>
            <a:ext cx="1708831" cy="584775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Mantém bons relacionamentos   </a:t>
            </a:r>
          </a:p>
        </p:txBody>
      </p:sp>
      <p:sp>
        <p:nvSpPr>
          <p:cNvPr id="21" name="Marcador de Posição de Conteúdo 2"/>
          <p:cNvSpPr txBox="1">
            <a:spLocks/>
          </p:cNvSpPr>
          <p:nvPr/>
        </p:nvSpPr>
        <p:spPr>
          <a:xfrm>
            <a:off x="7092280" y="3799165"/>
            <a:ext cx="1938538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600"/>
            </a:lvl1pPr>
          </a:lstStyle>
          <a:p>
            <a:r>
              <a:rPr lang="pt-PT" dirty="0"/>
              <a:t>Faz pequenos intervalos durante o teu estudo</a:t>
            </a:r>
          </a:p>
        </p:txBody>
      </p:sp>
      <p:sp>
        <p:nvSpPr>
          <p:cNvPr id="22" name="Marcador de Posição de Conteúdo 2"/>
          <p:cNvSpPr txBox="1">
            <a:spLocks/>
          </p:cNvSpPr>
          <p:nvPr/>
        </p:nvSpPr>
        <p:spPr>
          <a:xfrm>
            <a:off x="2627784" y="5517232"/>
            <a:ext cx="2117979" cy="584775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Convive com amigos e família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44E69C8-E052-4A36-B103-EE6052E50A95}"/>
              </a:ext>
            </a:extLst>
          </p:cNvPr>
          <p:cNvSpPr txBox="1">
            <a:spLocks/>
          </p:cNvSpPr>
          <p:nvPr/>
        </p:nvSpPr>
        <p:spPr>
          <a:xfrm>
            <a:off x="595526" y="314393"/>
            <a:ext cx="8229600" cy="77809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Comportamentos que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promovem a  higiene mental</a:t>
            </a:r>
          </a:p>
        </p:txBody>
      </p:sp>
      <p:pic>
        <p:nvPicPr>
          <p:cNvPr id="6150" name="Picture 6" descr="Menina, Acho Que, Mulher, Feminino, Mod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7"/>
          <a:stretch/>
        </p:blipFill>
        <p:spPr bwMode="auto">
          <a:xfrm rot="21291771">
            <a:off x="831238" y="1617347"/>
            <a:ext cx="2055497" cy="1868898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7D9673-0A9E-4725-A429-BD8E8E2E9A6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31" t="3977" r="13375"/>
          <a:stretch/>
        </p:blipFill>
        <p:spPr>
          <a:xfrm>
            <a:off x="6588224" y="1160910"/>
            <a:ext cx="2531683" cy="2420545"/>
          </a:xfrm>
          <a:prstGeom prst="ellipse">
            <a:avLst/>
          </a:prstGeom>
        </p:spPr>
      </p:pic>
      <p:pic>
        <p:nvPicPr>
          <p:cNvPr id="18" name="Picture 8" descr="Cerveja, Caneca De Cerveja, Espum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023284"/>
            <a:ext cx="1251386" cy="1363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Marcador de Posição de Conteúdo 2"/>
          <p:cNvSpPr txBox="1">
            <a:spLocks/>
          </p:cNvSpPr>
          <p:nvPr/>
        </p:nvSpPr>
        <p:spPr>
          <a:xfrm>
            <a:off x="5150939" y="1266270"/>
            <a:ext cx="2047997" cy="830997"/>
          </a:xfrm>
          <a:prstGeom prst="rect">
            <a:avLst/>
          </a:prstGeom>
          <a:solidFill>
            <a:schemeClr val="accent5">
              <a:lumMod val="60000"/>
              <a:lumOff val="40000"/>
              <a:alpha val="59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sz="1600" dirty="0"/>
              <a:t>Evita comportamentos de risco </a:t>
            </a:r>
          </a:p>
        </p:txBody>
      </p: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84897" y="1176540"/>
            <a:ext cx="1750800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algn="ctr">
              <a:defRPr sz="1600"/>
            </a:lvl1pPr>
          </a:lstStyle>
          <a:p>
            <a:r>
              <a:rPr lang="pt-PT" dirty="0"/>
              <a:t>Tem pensamentos positivos  </a:t>
            </a:r>
          </a:p>
        </p:txBody>
      </p:sp>
    </p:spTree>
    <p:extLst>
      <p:ext uri="{BB962C8B-B14F-4D97-AF65-F5344CB8AC3E}">
        <p14:creationId xmlns:p14="http://schemas.microsoft.com/office/powerpoint/2010/main" val="117317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ângulo 4">
            <a:extLst>
              <a:ext uri="{FF2B5EF4-FFF2-40B4-BE49-F238E27FC236}">
                <a16:creationId xmlns:a16="http://schemas.microsoft.com/office/drawing/2014/main" id="{FB027FD5-41AA-4A68-9594-988E448025DD}"/>
              </a:ext>
            </a:extLst>
          </p:cNvPr>
          <p:cNvSpPr/>
          <p:nvPr/>
        </p:nvSpPr>
        <p:spPr>
          <a:xfrm>
            <a:off x="6047529" y="1823414"/>
            <a:ext cx="2772943" cy="4773938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5" name="Rectângulo 4">
            <a:extLst>
              <a:ext uri="{FF2B5EF4-FFF2-40B4-BE49-F238E27FC236}">
                <a16:creationId xmlns:a16="http://schemas.microsoft.com/office/drawing/2014/main" id="{11E14BDF-248D-4646-BEB4-675796BDE01B}"/>
              </a:ext>
            </a:extLst>
          </p:cNvPr>
          <p:cNvSpPr/>
          <p:nvPr/>
        </p:nvSpPr>
        <p:spPr>
          <a:xfrm>
            <a:off x="213662" y="4247797"/>
            <a:ext cx="5717322" cy="2131621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4" name="Rectângulo 4">
            <a:extLst>
              <a:ext uri="{FF2B5EF4-FFF2-40B4-BE49-F238E27FC236}">
                <a16:creationId xmlns:a16="http://schemas.microsoft.com/office/drawing/2014/main" id="{448ECE04-5E08-4E05-93CA-370880B902A3}"/>
              </a:ext>
            </a:extLst>
          </p:cNvPr>
          <p:cNvSpPr/>
          <p:nvPr/>
        </p:nvSpPr>
        <p:spPr>
          <a:xfrm>
            <a:off x="207542" y="2079782"/>
            <a:ext cx="5717322" cy="2131621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1115616" y="291254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B26B28-5205-4EA9-97F0-72996C468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9" y="2132856"/>
            <a:ext cx="3032814" cy="20231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3EEE92-8717-42B8-85FC-2D9FB9C69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9" y="4297657"/>
            <a:ext cx="3032814" cy="2023132"/>
          </a:xfrm>
          <a:prstGeom prst="rect">
            <a:avLst/>
          </a:prstGeom>
        </p:spPr>
      </p:pic>
      <p:pic>
        <p:nvPicPr>
          <p:cNvPr id="1026" name="Picture 2" descr="Resultado de imagem para frigorífico organizado">
            <a:extLst>
              <a:ext uri="{FF2B5EF4-FFF2-40B4-BE49-F238E27FC236}">
                <a16:creationId xmlns:a16="http://schemas.microsoft.com/office/drawing/2014/main" id="{EDF1F0A8-2048-49DC-95F2-E2AB0BD99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667" y="1881492"/>
            <a:ext cx="2636061" cy="329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0E15DA-B3B6-444A-B90D-549C9B2B563C}"/>
              </a:ext>
            </a:extLst>
          </p:cNvPr>
          <p:cNvSpPr/>
          <p:nvPr/>
        </p:nvSpPr>
        <p:spPr>
          <a:xfrm>
            <a:off x="179512" y="1367613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None/>
            </a:pPr>
            <a:r>
              <a:rPr lang="pt-PT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Identifica o tipo de higiene que as imagens pretendem transmitir e justifica a tua resposta.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17C7ECF-0742-44D6-BCFA-B122F6A60435}"/>
              </a:ext>
            </a:extLst>
          </p:cNvPr>
          <p:cNvGrpSpPr/>
          <p:nvPr/>
        </p:nvGrpSpPr>
        <p:grpSpPr>
          <a:xfrm>
            <a:off x="3458120" y="2420888"/>
            <a:ext cx="2448272" cy="1369605"/>
            <a:chOff x="3458120" y="2348880"/>
            <a:chExt cx="2448272" cy="13696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1804EA-CB42-4A87-81C1-5129D0D167C1}"/>
                </a:ext>
              </a:extLst>
            </p:cNvPr>
            <p:cNvSpPr txBox="1"/>
            <p:nvPr/>
          </p:nvSpPr>
          <p:spPr>
            <a:xfrm>
              <a:off x="3458120" y="2348880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a.</a:t>
              </a:r>
              <a:r>
                <a:rPr lang="pt-PT" dirty="0"/>
                <a:t> </a:t>
              </a:r>
              <a:r>
                <a:rPr lang="pt-PT" dirty="0">
                  <a:hlinkClick r:id="rId5" action="ppaction://hlinksldjump"/>
                </a:rPr>
                <a:t>Higiene corporal</a:t>
              </a:r>
              <a:endParaRPr lang="pt-PT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724919-6C10-43BB-94EA-4D799EDE860E}"/>
                </a:ext>
              </a:extLst>
            </p:cNvPr>
            <p:cNvSpPr txBox="1"/>
            <p:nvPr/>
          </p:nvSpPr>
          <p:spPr>
            <a:xfrm>
              <a:off x="3458120" y="3261950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c.</a:t>
              </a:r>
              <a:r>
                <a:rPr lang="pt-PT" dirty="0"/>
                <a:t> </a:t>
              </a:r>
              <a:r>
                <a:rPr lang="pt-PT" dirty="0">
                  <a:hlinkClick r:id="rId6" action="ppaction://hlinksldjump"/>
                </a:rPr>
                <a:t>Higiene alimentar</a:t>
              </a:r>
              <a:endParaRPr lang="pt-PT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978E48-DA4B-4CC7-8607-C602383D4025}"/>
                </a:ext>
              </a:extLst>
            </p:cNvPr>
            <p:cNvSpPr txBox="1"/>
            <p:nvPr/>
          </p:nvSpPr>
          <p:spPr>
            <a:xfrm>
              <a:off x="3458120" y="2805415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b.</a:t>
              </a:r>
              <a:r>
                <a:rPr lang="pt-PT" dirty="0"/>
                <a:t> </a:t>
              </a:r>
              <a:r>
                <a:rPr lang="pt-PT" dirty="0">
                  <a:hlinkClick r:id="rId6" action="ppaction://hlinksldjump"/>
                </a:rPr>
                <a:t>Higiene mental</a:t>
              </a:r>
              <a:endParaRPr lang="pt-PT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4BC6F55-4D18-418A-AB42-4238E795C75B}"/>
              </a:ext>
            </a:extLst>
          </p:cNvPr>
          <p:cNvGrpSpPr/>
          <p:nvPr/>
        </p:nvGrpSpPr>
        <p:grpSpPr>
          <a:xfrm>
            <a:off x="3458120" y="4691639"/>
            <a:ext cx="2449799" cy="1329649"/>
            <a:chOff x="3458120" y="4444872"/>
            <a:chExt cx="2449799" cy="132964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9F2395-5D4B-43FE-B85C-FAF8A67932AC}"/>
                </a:ext>
              </a:extLst>
            </p:cNvPr>
            <p:cNvSpPr txBox="1"/>
            <p:nvPr/>
          </p:nvSpPr>
          <p:spPr>
            <a:xfrm>
              <a:off x="3459647" y="4444872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a.</a:t>
              </a:r>
              <a:r>
                <a:rPr lang="pt-PT" dirty="0"/>
                <a:t> </a:t>
              </a:r>
              <a:r>
                <a:rPr lang="pt-PT" dirty="0">
                  <a:hlinkClick r:id="rId5" action="ppaction://hlinksldjump"/>
                </a:rPr>
                <a:t>Higiene corporal</a:t>
              </a:r>
              <a:endParaRPr lang="pt-PT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F682C3-B836-444A-A4D2-DD2D2391E79E}"/>
                </a:ext>
              </a:extLst>
            </p:cNvPr>
            <p:cNvSpPr txBox="1"/>
            <p:nvPr/>
          </p:nvSpPr>
          <p:spPr>
            <a:xfrm>
              <a:off x="3458120" y="4857073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b.</a:t>
              </a:r>
              <a:r>
                <a:rPr lang="pt-PT" dirty="0"/>
                <a:t> </a:t>
              </a:r>
              <a:r>
                <a:rPr lang="pt-PT" dirty="0">
                  <a:hlinkClick r:id="rId5" action="ppaction://hlinksldjump"/>
                </a:rPr>
                <a:t>Higiene mental</a:t>
              </a:r>
              <a:endParaRPr lang="pt-PT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ADCAC50-2159-459D-B660-3718214F61F9}"/>
                </a:ext>
              </a:extLst>
            </p:cNvPr>
            <p:cNvSpPr txBox="1"/>
            <p:nvPr/>
          </p:nvSpPr>
          <p:spPr>
            <a:xfrm>
              <a:off x="3458120" y="5266690"/>
              <a:ext cx="244827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c.</a:t>
              </a:r>
              <a:r>
                <a:rPr lang="pt-PT" dirty="0"/>
                <a:t> </a:t>
              </a:r>
              <a:r>
                <a:rPr lang="pt-PT" dirty="0">
                  <a:hlinkClick r:id="rId6" action="ppaction://hlinksldjump"/>
                </a:rPr>
                <a:t>Higiene alimentar</a:t>
              </a:r>
              <a:endParaRPr lang="pt-PT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1223A29-6A3B-40D5-AE86-4517F48D99CD}"/>
              </a:ext>
            </a:extLst>
          </p:cNvPr>
          <p:cNvGrpSpPr/>
          <p:nvPr/>
        </p:nvGrpSpPr>
        <p:grpSpPr>
          <a:xfrm>
            <a:off x="6360469" y="5209295"/>
            <a:ext cx="2460003" cy="1268528"/>
            <a:chOff x="6360469" y="5209295"/>
            <a:chExt cx="2460003" cy="126852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D8E0428-CD7C-45CB-89BE-0414911EBD51}"/>
                </a:ext>
              </a:extLst>
            </p:cNvPr>
            <p:cNvSpPr txBox="1"/>
            <p:nvPr/>
          </p:nvSpPr>
          <p:spPr>
            <a:xfrm>
              <a:off x="6372200" y="5209295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a.</a:t>
              </a:r>
              <a:r>
                <a:rPr lang="pt-PT" dirty="0"/>
                <a:t> </a:t>
              </a:r>
              <a:r>
                <a:rPr lang="pt-PT" dirty="0">
                  <a:hlinkClick r:id="rId6" action="ppaction://hlinksldjump"/>
                </a:rPr>
                <a:t>Higiene corporal</a:t>
              </a:r>
              <a:endParaRPr lang="pt-PT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9A72BA-FCCE-4521-85AA-F7AFC696F845}"/>
                </a:ext>
              </a:extLst>
            </p:cNvPr>
            <p:cNvSpPr txBox="1"/>
            <p:nvPr/>
          </p:nvSpPr>
          <p:spPr>
            <a:xfrm>
              <a:off x="6360469" y="6021288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c.</a:t>
              </a:r>
              <a:r>
                <a:rPr lang="pt-PT" dirty="0"/>
                <a:t> </a:t>
              </a:r>
              <a:r>
                <a:rPr lang="pt-PT" dirty="0">
                  <a:hlinkClick r:id="rId5" action="ppaction://hlinksldjump"/>
                </a:rPr>
                <a:t>Higiene alimentar</a:t>
              </a:r>
              <a:endParaRPr lang="pt-PT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B9CD85-504B-4519-9015-E91A9C545205}"/>
                </a:ext>
              </a:extLst>
            </p:cNvPr>
            <p:cNvSpPr txBox="1"/>
            <p:nvPr/>
          </p:nvSpPr>
          <p:spPr>
            <a:xfrm>
              <a:off x="6360469" y="5628019"/>
              <a:ext cx="2448272" cy="45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PT" b="1" dirty="0"/>
                <a:t>b.</a:t>
              </a:r>
              <a:r>
                <a:rPr lang="pt-PT" dirty="0"/>
                <a:t> </a:t>
              </a:r>
              <a:r>
                <a:rPr lang="pt-PT" dirty="0">
                  <a:hlinkClick r:id="rId6" action="ppaction://hlinksldjump"/>
                </a:rPr>
                <a:t>Higiene mental</a:t>
              </a:r>
              <a:endParaRPr lang="pt-PT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F3CA49B-F12B-4775-895C-6E94FB4784B8}"/>
              </a:ext>
            </a:extLst>
          </p:cNvPr>
          <p:cNvSpPr txBox="1"/>
          <p:nvPr/>
        </p:nvSpPr>
        <p:spPr>
          <a:xfrm>
            <a:off x="323528" y="2150004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0D8155-3F0D-4FD6-B2CA-6CB2DCB154E3}"/>
              </a:ext>
            </a:extLst>
          </p:cNvPr>
          <p:cNvSpPr txBox="1"/>
          <p:nvPr/>
        </p:nvSpPr>
        <p:spPr>
          <a:xfrm>
            <a:off x="311804" y="4326177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21B73-69E7-4DC7-962E-85449DDC8070}"/>
              </a:ext>
            </a:extLst>
          </p:cNvPr>
          <p:cNvSpPr txBox="1"/>
          <p:nvPr/>
        </p:nvSpPr>
        <p:spPr>
          <a:xfrm>
            <a:off x="6219521" y="1980662"/>
            <a:ext cx="525587" cy="519351"/>
          </a:xfrm>
          <a:prstGeom prst="ellipse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239</Words>
  <Application>Microsoft Office PowerPoint</Application>
  <PresentationFormat>On-screen Show (4:3)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1_Office Theme</vt:lpstr>
      <vt:lpstr>HIGIENE</vt:lpstr>
      <vt:lpstr>Higiene</vt:lpstr>
      <vt:lpstr>Comportamentos que  promovem a  higiene corporal</vt:lpstr>
      <vt:lpstr>PowerPoint Presentation</vt:lpstr>
      <vt:lpstr>PowerPoint Presentation</vt:lpstr>
      <vt:lpstr>PowerPoint Presentation</vt:lpstr>
      <vt:lpstr>PowerPoint Presentation</vt:lpstr>
      <vt:lpstr>Clica nas respostas 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Alexandra</dc:creator>
  <cp:lastModifiedBy>Joana Fernandes Gomes</cp:lastModifiedBy>
  <cp:revision>32</cp:revision>
  <dcterms:created xsi:type="dcterms:W3CDTF">2017-06-11T16:07:48Z</dcterms:created>
  <dcterms:modified xsi:type="dcterms:W3CDTF">2017-09-05T09:26:32Z</dcterms:modified>
</cp:coreProperties>
</file>