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6" r:id="rId3"/>
    <p:sldId id="288" r:id="rId4"/>
    <p:sldId id="289" r:id="rId5"/>
    <p:sldId id="287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80" autoAdjust="0"/>
  </p:normalViewPr>
  <p:slideViewPr>
    <p:cSldViewPr>
      <p:cViewPr varScale="1">
        <p:scale>
          <a:sx n="73" d="100"/>
          <a:sy n="73" d="100"/>
        </p:scale>
        <p:origin x="54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6274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71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8881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787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610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0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-24832" y="1070261"/>
            <a:ext cx="9168832" cy="4954536"/>
            <a:chOff x="-708400" y="1070259"/>
            <a:chExt cx="9168832" cy="4954536"/>
          </a:xfrm>
        </p:grpSpPr>
        <p:pic>
          <p:nvPicPr>
            <p:cNvPr id="1026" name="Picture 2" descr="Grávida, Barrigas, Coração, Em Antecipação 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08400" y="1070259"/>
              <a:ext cx="3048152" cy="20162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30" name="Picture 6" descr="Natação, Nadador, Diabético, Feliz, Atividad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/>
            <a:stretch/>
          </p:blipFill>
          <p:spPr bwMode="auto">
            <a:xfrm>
              <a:off x="2339752" y="1070260"/>
              <a:ext cx="3096344" cy="20162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32" name="Picture 8" descr="O Negócio, Negócio, Trabalha Duro, Autônomo, Secretári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7" y="1073306"/>
              <a:ext cx="3024335" cy="2016223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36" name="Picture 12" descr="Molhar, Regador, Homem, Vietnã, Agricultor, Agricultura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061" y="4024547"/>
              <a:ext cx="3000371" cy="2000247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34" name="Picture 10" descr="Criança, Menino, Balançando, Jovem, Balanço, Fora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94704" y="4027043"/>
              <a:ext cx="1890482" cy="199775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40" name="Picture 16" descr="Adorável, Bebê, Bela, Criança, Bonito, Menino, Rost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-701326" y="4024549"/>
              <a:ext cx="2592837" cy="2000246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pic>
          <p:nvPicPr>
            <p:cNvPr id="1038" name="Picture 14" descr="O Homem Velho, Mobile, Casais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63980" y="4024549"/>
              <a:ext cx="2438790" cy="2000246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xtLst/>
          </p:spPr>
        </p:pic>
        <p:sp>
          <p:nvSpPr>
            <p:cNvPr id="5" name="Título 1"/>
            <p:cNvSpPr txBox="1">
              <a:spLocks/>
            </p:cNvSpPr>
            <p:nvPr/>
          </p:nvSpPr>
          <p:spPr>
            <a:xfrm>
              <a:off x="-683568" y="3073552"/>
              <a:ext cx="9144000" cy="95530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Autofit/>
            </a:bodyPr>
            <a:lstStyle>
              <a:defPPr>
                <a:defRPr lang="pt-PT"/>
              </a:defPPr>
              <a:lvl1pPr algn="ctr">
                <a:spcBef>
                  <a:spcPct val="0"/>
                </a:spcBef>
                <a:buNone/>
                <a:defRPr sz="48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pt-PT" dirty="0"/>
                <a:t>Necessidades alimentares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/>
          <p:cNvSpPr>
            <a:spLocks noGrp="1"/>
          </p:cNvSpPr>
          <p:nvPr>
            <p:ph type="title"/>
          </p:nvPr>
        </p:nvSpPr>
        <p:spPr>
          <a:xfrm>
            <a:off x="550789" y="116632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Fatores que condicionam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as necessidades alimentares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11560" y="1556792"/>
            <a:ext cx="7992888" cy="4517886"/>
          </a:xfrm>
          <a:prstGeom prst="foldedCorner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Idade</a:t>
            </a:r>
            <a:r>
              <a:rPr lang="pt-PT" sz="2000" dirty="0"/>
              <a:t> (criança, adulto ou idoso).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Género</a:t>
            </a:r>
            <a:r>
              <a:rPr lang="pt-PT" sz="2000" dirty="0"/>
              <a:t> (feminino ou masculino).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Estado de saúde </a:t>
            </a:r>
            <a:r>
              <a:rPr lang="pt-PT" sz="2000" dirty="0"/>
              <a:t>(saudável, doente ou grávidas).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Atividade física </a:t>
            </a:r>
            <a:r>
              <a:rPr lang="pt-PT" sz="2000" dirty="0"/>
              <a:t>(relacionada com a profissão que é exercida ou desporto praticado).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2000" dirty="0"/>
          </a:p>
        </p:txBody>
      </p:sp>
      <p:pic>
        <p:nvPicPr>
          <p:cNvPr id="2056" name="Picture 8" descr="Adulto, Idade, Bebê, Criança, Morte, Humano, Vi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3009869"/>
            <a:ext cx="5812809" cy="337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50789" y="116632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Fatores que condicionam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as necessidades alimentares</a:t>
            </a:r>
          </a:p>
        </p:txBody>
      </p:sp>
      <p:sp>
        <p:nvSpPr>
          <p:cNvPr id="10" name="CaixaDeTexto 5"/>
          <p:cNvSpPr txBox="1"/>
          <p:nvPr/>
        </p:nvSpPr>
        <p:spPr>
          <a:xfrm>
            <a:off x="318861" y="1412776"/>
            <a:ext cx="8526763" cy="4843284"/>
          </a:xfrm>
          <a:prstGeom prst="foldedCorner">
            <a:avLst>
              <a:gd name="adj" fmla="val 11044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/>
              <a:t>Estado de saúde</a:t>
            </a:r>
          </a:p>
          <a:p>
            <a:pPr algn="ctr">
              <a:lnSpc>
                <a:spcPct val="150000"/>
              </a:lnSpc>
            </a:pPr>
            <a:endParaRPr lang="pt-PT" sz="2000" b="1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600" dirty="0"/>
              <a:t>Os </a:t>
            </a:r>
            <a:r>
              <a:rPr lang="pt-PT" sz="1600" b="1" dirty="0"/>
              <a:t>diabéticos </a:t>
            </a:r>
            <a:r>
              <a:rPr lang="pt-PT" sz="1600" dirty="0"/>
              <a:t>não podem ingerir glícidos de rápida 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      absorção e devem fazer intervalos pequenos entre refeições.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16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600" dirty="0"/>
              <a:t>As </a:t>
            </a:r>
            <a:r>
              <a:rPr lang="pt-PT" sz="1600" b="1" dirty="0"/>
              <a:t>grávidas</a:t>
            </a:r>
            <a:r>
              <a:rPr lang="pt-PT" sz="1600" dirty="0"/>
              <a:t> têm de ter cuidado para não ingerir 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      alimentos por dois, mas têm maiores necessidades nutritivas.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PT" sz="16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600" dirty="0"/>
              <a:t>Se estiveres </a:t>
            </a:r>
            <a:r>
              <a:rPr lang="pt-PT" sz="1600" b="1" dirty="0"/>
              <a:t>constipado</a:t>
            </a:r>
            <a:r>
              <a:rPr lang="pt-PT" sz="1600" dirty="0"/>
              <a:t>, deves ingerir muitos líquidos e 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       alimentos que te forneçam vitaminas e minerais.</a:t>
            </a:r>
          </a:p>
          <a:p>
            <a:pPr>
              <a:lnSpc>
                <a:spcPct val="150000"/>
              </a:lnSpc>
            </a:pPr>
            <a:endParaRPr lang="pt-PT" sz="1600" dirty="0"/>
          </a:p>
        </p:txBody>
      </p:sp>
      <p:pic>
        <p:nvPicPr>
          <p:cNvPr id="3080" name="Picture 8" descr="Alergia, Frio, Doença, Gripe, Menina, Lenço, Il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116053">
            <a:off x="5774396" y="4199753"/>
            <a:ext cx="1560383" cy="18529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ulher, Gravidez, Feminino, Senhora, Grávid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11" b="97521" l="952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663" y="3300013"/>
            <a:ext cx="2267744" cy="2905293"/>
          </a:xfrm>
          <a:prstGeom prst="rect">
            <a:avLst/>
          </a:prstGeom>
        </p:spPr>
      </p:pic>
      <p:pic>
        <p:nvPicPr>
          <p:cNvPr id="3082" name="Picture 10" descr="Diabetes, Açúcar No Sangue, Diabético, Medicin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82919"/>
            <a:ext cx="2329408" cy="1552939"/>
          </a:xfrm>
          <a:prstGeom prst="rect">
            <a:avLst/>
          </a:prstGeom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8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rredor, Corrida, Concorrência, Feminino, Atlet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3012" y="1882016"/>
            <a:ext cx="2520280" cy="214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67544" y="4646848"/>
            <a:ext cx="5204413" cy="15696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600" b="1"/>
            </a:lvl1pPr>
          </a:lstStyle>
          <a:p>
            <a:pPr algn="just"/>
            <a:r>
              <a:rPr lang="pt-PT" b="0" dirty="0"/>
              <a:t>Pessoas que na sua profissão estão sentadas durante várias horas, têm menos necessidades energéticas pelo que devem consumir alimentos com menor valor calórico.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67544" y="1386030"/>
            <a:ext cx="3030637" cy="304698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2000" b="1"/>
            </a:lvl1pPr>
          </a:lstStyle>
          <a:p>
            <a:r>
              <a:rPr lang="pt-PT" sz="1600" dirty="0"/>
              <a:t>Atividade física </a:t>
            </a:r>
          </a:p>
          <a:p>
            <a:pPr algn="just"/>
            <a:r>
              <a:rPr lang="pt-PT" sz="1600" b="0" dirty="0"/>
              <a:t>Em profissões de grande desgaste físico como ser atleta de competição, agricultor ou trabalhador de máquinas pesadas há maiores necessidades de hidratos de carbono .</a:t>
            </a: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50789" y="116632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Fatores que condicionam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as necessidades alimentares</a:t>
            </a:r>
          </a:p>
        </p:txBody>
      </p:sp>
      <p:pic>
        <p:nvPicPr>
          <p:cNvPr id="4" name="Picture 2" descr="Placa De Madeira, Lariço, Teto De Concret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8123" y="1381519"/>
            <a:ext cx="2497384" cy="214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cretária, Telefone Inteligente, Laptop, Telefo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863891">
            <a:off x="6107406" y="4073918"/>
            <a:ext cx="2575481" cy="22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52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ebê, Mordida, Menino, Criança, Bonito, Com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43" y="1329540"/>
            <a:ext cx="2328960" cy="34934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rio, Bonito, Rosto, Moda, Feminino, Menina, Feli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741" y="1707317"/>
            <a:ext cx="2209364" cy="29458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asil, Roraima, Óculos, Modelo, Garoto, Soci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893" y="1762976"/>
            <a:ext cx="1914730" cy="28901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822930" y="4744147"/>
            <a:ext cx="4110925" cy="156966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600" b="1"/>
            </a:lvl1pPr>
          </a:lstStyle>
          <a:p>
            <a:r>
              <a:rPr lang="pt-PT" dirty="0"/>
              <a:t>Género</a:t>
            </a:r>
          </a:p>
          <a:p>
            <a:pPr algn="just"/>
            <a:r>
              <a:rPr lang="pt-PT" b="0" dirty="0"/>
              <a:t>Os rapazes têm necessidades energéticas superiores às raparigas pelo que naturalmente ingerem mais alimentos.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696523" y="1780061"/>
            <a:ext cx="2376250" cy="1938992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600" b="1"/>
            </a:lvl1pPr>
          </a:lstStyle>
          <a:p>
            <a:r>
              <a:rPr lang="pt-PT" dirty="0"/>
              <a:t>Idade</a:t>
            </a:r>
          </a:p>
          <a:p>
            <a:pPr algn="just"/>
            <a:r>
              <a:rPr lang="pt-PT" b="0" dirty="0"/>
              <a:t>As crianças necessitam de mais proteínas e hidratos de carbono do que os mais velhos.</a:t>
            </a:r>
          </a:p>
        </p:txBody>
      </p:sp>
      <p:sp>
        <p:nvSpPr>
          <p:cNvPr id="10" name="Título 1"/>
          <p:cNvSpPr>
            <a:spLocks noGrp="1"/>
          </p:cNvSpPr>
          <p:nvPr>
            <p:ph type="title" idx="4294967295"/>
          </p:nvPr>
        </p:nvSpPr>
        <p:spPr>
          <a:xfrm>
            <a:off x="395858" y="115888"/>
            <a:ext cx="8856662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Fatores que condicionam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as necessidades alimentares</a:t>
            </a:r>
          </a:p>
        </p:txBody>
      </p:sp>
      <p:pic>
        <p:nvPicPr>
          <p:cNvPr id="1032" name="Picture 8" descr="Avós, Avó, Pessoas, Feliz, Família, Sênior, Outdo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05603"/>
            <a:ext cx="3347864" cy="22319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7672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</TotalTime>
  <Words>198</Words>
  <Application>Microsoft Office PowerPoint</Application>
  <PresentationFormat>On-screen Show (4:3)</PresentationFormat>
  <Paragraphs>28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PowerPoint Presentation</vt:lpstr>
      <vt:lpstr>Fatores que condicionam  as necessidades alimentares</vt:lpstr>
      <vt:lpstr>Fatores que condicionam  as necessidades alimentares</vt:lpstr>
      <vt:lpstr>Fatores que condicionam  as necessidades alimentares</vt:lpstr>
      <vt:lpstr>Fatores que condicionam  as necessidades alimentares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205</cp:revision>
  <dcterms:created xsi:type="dcterms:W3CDTF">2015-12-28T12:05:59Z</dcterms:created>
  <dcterms:modified xsi:type="dcterms:W3CDTF">2017-08-01T09:22:14Z</dcterms:modified>
</cp:coreProperties>
</file>