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44725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64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76427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1596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31-08-2017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6793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9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-9988" y="2693987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rPr>
              <a:t>Morfologia da pele</a:t>
            </a:r>
          </a:p>
        </p:txBody>
      </p:sp>
    </p:spTree>
    <p:extLst>
      <p:ext uri="{BB962C8B-B14F-4D97-AF65-F5344CB8AC3E}">
        <p14:creationId xmlns:p14="http://schemas.microsoft.com/office/powerpoint/2010/main" val="106179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85328" y="188640"/>
            <a:ext cx="7631427" cy="7920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Funções da pele</a:t>
            </a:r>
          </a:p>
        </p:txBody>
      </p:sp>
      <p:sp>
        <p:nvSpPr>
          <p:cNvPr id="5" name="Rectângulo 4"/>
          <p:cNvSpPr/>
          <p:nvPr/>
        </p:nvSpPr>
        <p:spPr>
          <a:xfrm>
            <a:off x="323528" y="1268760"/>
            <a:ext cx="8568952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10000"/>
              </a:lnSpc>
              <a:buFont typeface="Arial" pitchFamily="34" charset="0"/>
              <a:buNone/>
            </a:pPr>
            <a:r>
              <a:rPr lang="pt-PT" sz="20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 pele ocupa </a:t>
            </a:r>
            <a:r>
              <a:rPr lang="pt-PT" sz="20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toda a superfície do corpo </a:t>
            </a:r>
            <a:r>
              <a:rPr lang="pt-PT" sz="20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 é composta pela </a:t>
            </a:r>
            <a:r>
              <a:rPr lang="pt-PT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epiderme</a:t>
            </a:r>
            <a:r>
              <a:rPr lang="pt-PT" sz="20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(camada exterior) e </a:t>
            </a:r>
            <a:r>
              <a:rPr lang="pt-PT" sz="2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derme</a:t>
            </a:r>
            <a:r>
              <a:rPr lang="pt-PT" sz="20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(camada interior da pele).</a:t>
            </a:r>
          </a:p>
        </p:txBody>
      </p:sp>
      <p:sp>
        <p:nvSpPr>
          <p:cNvPr id="12" name="Rectângulo 4"/>
          <p:cNvSpPr/>
          <p:nvPr/>
        </p:nvSpPr>
        <p:spPr>
          <a:xfrm>
            <a:off x="375478" y="2420888"/>
            <a:ext cx="8517001" cy="3970318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Tem como </a:t>
            </a:r>
            <a:r>
              <a:rPr lang="pt-PT" sz="2400" b="1" dirty="0">
                <a:solidFill>
                  <a:schemeClr val="accent2">
                    <a:lumMod val="50000"/>
                  </a:schemeClr>
                </a:solidFill>
              </a:rPr>
              <a:t>funções</a:t>
            </a:r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proteger o corpo, funcionando como barreira, impedindo a entrada de micro-organismos;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produzir suor, para que as substâncias de excreção sejam eliminadas para o exterior;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regular a temperatura corporal através da produção de suor.</a:t>
            </a:r>
          </a:p>
        </p:txBody>
      </p:sp>
    </p:spTree>
    <p:extLst>
      <p:ext uri="{BB962C8B-B14F-4D97-AF65-F5344CB8AC3E}">
        <p14:creationId xmlns:p14="http://schemas.microsoft.com/office/powerpoint/2010/main" val="151969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899592" y="127433"/>
            <a:ext cx="7631427" cy="7920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Morfologia da pele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239890" y="1132820"/>
            <a:ext cx="8649220" cy="5194619"/>
            <a:chOff x="239890" y="1132820"/>
            <a:chExt cx="8649220" cy="519461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524" b="90000" l="24524" r="77262"/>
                      </a14:imgEffect>
                    </a14:imgLayer>
                  </a14:imgProps>
                </a:ext>
              </a:extLst>
            </a:blip>
            <a:srcRect l="26375" t="3434" r="21651" b="9731"/>
            <a:stretch/>
          </p:blipFill>
          <p:spPr>
            <a:xfrm>
              <a:off x="2468670" y="1294566"/>
              <a:ext cx="4112814" cy="4294674"/>
            </a:xfrm>
            <a:prstGeom prst="rect">
              <a:avLst/>
            </a:prstGeom>
          </p:spPr>
        </p:pic>
        <p:sp>
          <p:nvSpPr>
            <p:cNvPr id="9" name="CaixaDeTexto 8"/>
            <p:cNvSpPr txBox="1"/>
            <p:nvPr/>
          </p:nvSpPr>
          <p:spPr>
            <a:xfrm>
              <a:off x="6440838" y="3284984"/>
              <a:ext cx="2448272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400" b="1" dirty="0"/>
                <a:t>Glândulas sebáceas</a:t>
              </a:r>
            </a:p>
            <a:p>
              <a:r>
                <a:rPr lang="pt-PT" sz="1400" dirty="0"/>
                <a:t>Produzem gordura para lubrificar e impermeabilizar a pele.</a:t>
              </a: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271055" y="1132820"/>
              <a:ext cx="2232248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400" b="1" dirty="0"/>
                <a:t>Poros sudoríparos</a:t>
              </a:r>
            </a:p>
            <a:p>
              <a:r>
                <a:rPr lang="pt-PT" sz="1400" dirty="0"/>
                <a:t>Eliminam o suor para o exterior.</a:t>
              </a:r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250365" y="1953358"/>
              <a:ext cx="223224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400" b="1" dirty="0"/>
                <a:t>Epiderme</a:t>
              </a:r>
            </a:p>
            <a:p>
              <a:r>
                <a:rPr lang="pt-PT" sz="1400" dirty="0"/>
                <a:t>Camada externa da pele.</a:t>
              </a:r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239890" y="3155504"/>
              <a:ext cx="223224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400" b="1" dirty="0"/>
                <a:t>Derme</a:t>
              </a:r>
            </a:p>
            <a:p>
              <a:r>
                <a:rPr lang="pt-PT" sz="1400" dirty="0"/>
                <a:t>Camada interna da pele.</a:t>
              </a:r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4714595" y="5588775"/>
              <a:ext cx="3816424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400" b="1" dirty="0"/>
                <a:t>Glândulas sudoríparas</a:t>
              </a:r>
            </a:p>
            <a:p>
              <a:r>
                <a:rPr lang="pt-PT" sz="1400" dirty="0"/>
                <a:t>São responsáveis pela produção do suor. Comunicam com o exterior através dos poros.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>
              <a:off x="3510352" y="1499340"/>
              <a:ext cx="0" cy="648072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348988" y="1499340"/>
              <a:ext cx="11706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Left Bracket 11"/>
            <p:cNvSpPr/>
            <p:nvPr/>
          </p:nvSpPr>
          <p:spPr>
            <a:xfrm>
              <a:off x="2465296" y="2003396"/>
              <a:ext cx="159114" cy="288032"/>
            </a:xfrm>
            <a:prstGeom prst="leftBracket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18" name="Left Bracket 17"/>
            <p:cNvSpPr/>
            <p:nvPr/>
          </p:nvSpPr>
          <p:spPr>
            <a:xfrm>
              <a:off x="2468669" y="2371412"/>
              <a:ext cx="144825" cy="2065699"/>
            </a:xfrm>
            <a:prstGeom prst="leftBracket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6005420" y="4437111"/>
              <a:ext cx="1152128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7164288" y="4077072"/>
              <a:ext cx="0" cy="36003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3995936" y="3762037"/>
              <a:ext cx="0" cy="219607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endCxn id="17" idx="1"/>
            </p:cNvCxnSpPr>
            <p:nvPr/>
          </p:nvCxnSpPr>
          <p:spPr>
            <a:xfrm>
              <a:off x="3995936" y="5958107"/>
              <a:ext cx="71865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650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790575" y="155575"/>
            <a:ext cx="8353425" cy="792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Produção de suor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67544" y="1526845"/>
            <a:ext cx="8496944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dirty="0">
                <a:solidFill>
                  <a:schemeClr val="lt1"/>
                </a:solidFill>
              </a:rPr>
              <a:t>Os vasos capilares que envolvem as </a:t>
            </a:r>
            <a:r>
              <a:rPr lang="pt-PT" b="1" dirty="0">
                <a:solidFill>
                  <a:schemeClr val="lt1"/>
                </a:solidFill>
              </a:rPr>
              <a:t>glândulas sudoríparas </a:t>
            </a:r>
            <a:r>
              <a:rPr lang="pt-PT" dirty="0">
                <a:solidFill>
                  <a:schemeClr val="lt1"/>
                </a:solidFill>
              </a:rPr>
              <a:t>depositam nelas água com produtos de excreção.</a:t>
            </a:r>
          </a:p>
        </p:txBody>
      </p:sp>
      <p:sp>
        <p:nvSpPr>
          <p:cNvPr id="6" name="Rectângulo 4"/>
          <p:cNvSpPr/>
          <p:nvPr/>
        </p:nvSpPr>
        <p:spPr>
          <a:xfrm>
            <a:off x="2386245" y="3501008"/>
            <a:ext cx="4659542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dirty="0">
                <a:solidFill>
                  <a:schemeClr val="lt1"/>
                </a:solidFill>
              </a:rPr>
              <a:t>Forma-se o </a:t>
            </a:r>
            <a:r>
              <a:rPr lang="pt-PT" b="1" dirty="0">
                <a:solidFill>
                  <a:schemeClr val="lt1"/>
                </a:solidFill>
              </a:rPr>
              <a:t>suor</a:t>
            </a:r>
            <a:r>
              <a:rPr lang="pt-PT" dirty="0">
                <a:solidFill>
                  <a:schemeClr val="lt1"/>
                </a:solidFill>
              </a:rPr>
              <a:t>, constituído por 95% de água e 5% de substâncias de excreção.</a:t>
            </a:r>
          </a:p>
        </p:txBody>
      </p:sp>
      <p:sp>
        <p:nvSpPr>
          <p:cNvPr id="7" name="Rectângulo 4"/>
          <p:cNvSpPr/>
          <p:nvPr/>
        </p:nvSpPr>
        <p:spPr>
          <a:xfrm>
            <a:off x="1784666" y="5285420"/>
            <a:ext cx="5955686" cy="923330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dirty="0">
                <a:solidFill>
                  <a:schemeClr val="lt1"/>
                </a:solidFill>
              </a:rPr>
              <a:t>O suor é eliminado para o exterior, pelos </a:t>
            </a:r>
            <a:r>
              <a:rPr lang="pt-PT" b="1" dirty="0">
                <a:solidFill>
                  <a:schemeClr val="lt1"/>
                </a:solidFill>
              </a:rPr>
              <a:t>poros </a:t>
            </a:r>
            <a:r>
              <a:rPr lang="pt-PT" dirty="0">
                <a:solidFill>
                  <a:schemeClr val="lt1"/>
                </a:solidFill>
              </a:rPr>
              <a:t>situados na epiderme da pele.</a:t>
            </a:r>
          </a:p>
        </p:txBody>
      </p:sp>
      <p:sp>
        <p:nvSpPr>
          <p:cNvPr id="9" name="Seta: Para Baixo 3"/>
          <p:cNvSpPr/>
          <p:nvPr/>
        </p:nvSpPr>
        <p:spPr>
          <a:xfrm>
            <a:off x="4405340" y="2774206"/>
            <a:ext cx="714338" cy="510075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Seta: Para Baixo 3"/>
          <p:cNvSpPr/>
          <p:nvPr/>
        </p:nvSpPr>
        <p:spPr>
          <a:xfrm>
            <a:off x="4358847" y="4599841"/>
            <a:ext cx="714338" cy="510075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16611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179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1_Office Theme</vt:lpstr>
      <vt:lpstr>Morfologia da pele</vt:lpstr>
      <vt:lpstr>Funções da pele</vt:lpstr>
      <vt:lpstr>Morfologia da pele</vt:lpstr>
      <vt:lpstr>Produção de suor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FOTOSSÍNTESE</dc:title>
  <dc:creator>Alexandra</dc:creator>
  <cp:lastModifiedBy>Joana Fernandes Gomes</cp:lastModifiedBy>
  <cp:revision>23</cp:revision>
  <dcterms:created xsi:type="dcterms:W3CDTF">2017-07-16T14:06:25Z</dcterms:created>
  <dcterms:modified xsi:type="dcterms:W3CDTF">2017-08-31T15:50:59Z</dcterms:modified>
</cp:coreProperties>
</file>