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7231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93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0770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4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8561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6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ummel, Flor De Cereja, Coletar Néct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005064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POLINIZAÇÃO</a:t>
            </a:r>
          </a:p>
        </p:txBody>
      </p:sp>
    </p:spTree>
    <p:extLst>
      <p:ext uri="{BB962C8B-B14F-4D97-AF65-F5344CB8AC3E}">
        <p14:creationId xmlns:p14="http://schemas.microsoft.com/office/powerpoint/2010/main" val="24451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9045" y="189549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Tipos de polinização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5A0B6E-A460-4871-B792-BA69F7E0CA4C}"/>
              </a:ext>
            </a:extLst>
          </p:cNvPr>
          <p:cNvGrpSpPr/>
          <p:nvPr/>
        </p:nvGrpSpPr>
        <p:grpSpPr>
          <a:xfrm>
            <a:off x="186408" y="2164242"/>
            <a:ext cx="8550628" cy="4374853"/>
            <a:chOff x="186408" y="2164242"/>
            <a:chExt cx="8550628" cy="43748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F07E871-BB6F-4757-8AB9-9D987B88AE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EEF3FA"/>
                </a:clrFrom>
                <a:clrTo>
                  <a:srgbClr val="EEF3FA">
                    <a:alpha val="0"/>
                  </a:srgbClr>
                </a:clrTo>
              </a:clrChange>
            </a:blip>
            <a:srcRect l="1963" t="7177" b="10940"/>
            <a:stretch/>
          </p:blipFill>
          <p:spPr>
            <a:xfrm>
              <a:off x="443586" y="2164242"/>
              <a:ext cx="8293450" cy="4329319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220616" y="2690521"/>
              <a:ext cx="25857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b="1" dirty="0">
                  <a:solidFill>
                    <a:srgbClr val="FF0000"/>
                  </a:solidFill>
                </a:rPr>
                <a:t>Polinização direta</a:t>
              </a: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3635896" y="5301208"/>
              <a:ext cx="25922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PT"/>
              </a:defPPr>
              <a:lvl1pPr>
                <a:defRPr sz="1600" b="1">
                  <a:solidFill>
                    <a:srgbClr val="FF0000"/>
                  </a:solidFill>
                </a:defRPr>
              </a:lvl1pPr>
            </a:lstStyle>
            <a:p>
              <a:r>
                <a:rPr lang="pt-PT" dirty="0"/>
                <a:t>Polinização indireta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186408" y="2995240"/>
              <a:ext cx="229736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400" dirty="0"/>
                <a:t>O pólen de uma flor cai diretamente sobre o estigma dessa flor.   </a:t>
              </a: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3635896" y="5584988"/>
              <a:ext cx="226754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400" dirty="0"/>
                <a:t>O pólen de uma flor cai sobre o estigma de outra flor na mesma planta ou numa planta diferente.  </a:t>
              </a:r>
            </a:p>
          </p:txBody>
        </p:sp>
      </p:grpSp>
      <p:sp>
        <p:nvSpPr>
          <p:cNvPr id="11" name="Rectângulo 10"/>
          <p:cNvSpPr/>
          <p:nvPr/>
        </p:nvSpPr>
        <p:spPr>
          <a:xfrm>
            <a:off x="179512" y="1177805"/>
            <a:ext cx="8856984" cy="918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>
                <a:latin typeface="+mn-lt"/>
                <a:ea typeface="+mn-ea"/>
                <a:cs typeface="+mn-cs"/>
              </a:rPr>
              <a:t>A </a:t>
            </a:r>
            <a:r>
              <a:rPr lang="pt-PT" b="1" dirty="0">
                <a:solidFill>
                  <a:srgbClr val="006699"/>
                </a:solidFill>
              </a:rPr>
              <a:t>polinização</a:t>
            </a:r>
            <a:r>
              <a:rPr lang="pt-PT" sz="2000" dirty="0">
                <a:latin typeface="+mn-lt"/>
                <a:ea typeface="+mn-ea"/>
                <a:cs typeface="+mn-cs"/>
              </a:rPr>
              <a:t> </a:t>
            </a:r>
            <a:r>
              <a:rPr lang="pt-PT" dirty="0">
                <a:latin typeface="+mn-lt"/>
                <a:ea typeface="+mn-ea"/>
                <a:cs typeface="+mn-cs"/>
              </a:rPr>
              <a:t>ocorre quando há a transferência de grãos de pólen das anteras para o estigma da mesma flor ou de outra flor.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3171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89577"/>
            <a:ext cx="8229600" cy="994122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Agentes de polinização</a:t>
            </a:r>
          </a:p>
        </p:txBody>
      </p:sp>
      <p:sp>
        <p:nvSpPr>
          <p:cNvPr id="4" name="Rectângulo 3"/>
          <p:cNvSpPr/>
          <p:nvPr/>
        </p:nvSpPr>
        <p:spPr>
          <a:xfrm>
            <a:off x="10127" y="1203716"/>
            <a:ext cx="9026369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São os </a:t>
            </a:r>
            <a:r>
              <a:rPr lang="pt-PT" sz="1600" b="1" dirty="0">
                <a:solidFill>
                  <a:srgbClr val="006699"/>
                </a:solidFill>
              </a:rPr>
              <a:t>agentes de polinização </a:t>
            </a:r>
            <a:r>
              <a:rPr lang="pt-PT" sz="1600" dirty="0"/>
              <a:t>que transportam os grãos de pólen dos estames de uma flor para o estigma da mesma flor, ou de outra flor.  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0134572-2A28-486D-B28F-5C55C51B3727}"/>
              </a:ext>
            </a:extLst>
          </p:cNvPr>
          <p:cNvGrpSpPr/>
          <p:nvPr/>
        </p:nvGrpSpPr>
        <p:grpSpPr>
          <a:xfrm>
            <a:off x="10127" y="2204864"/>
            <a:ext cx="9148044" cy="3634413"/>
            <a:chOff x="10127" y="1330502"/>
            <a:chExt cx="9148044" cy="3634413"/>
          </a:xfrm>
        </p:grpSpPr>
        <p:pic>
          <p:nvPicPr>
            <p:cNvPr id="2050" name="Picture 2" descr="Abelha, Flor, Pólen, Cor, Azul, Rox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27" y="1330502"/>
              <a:ext cx="2231606" cy="166062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Borboleta, Insetos, Animal, Morfo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54"/>
            <a:stretch/>
          </p:blipFill>
          <p:spPr bwMode="auto">
            <a:xfrm>
              <a:off x="4568125" y="1338343"/>
              <a:ext cx="2277882" cy="166062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Primavera Pássaro, Pássaro, Primaver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5911" y="1339738"/>
              <a:ext cx="2251680" cy="166062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Dandelion, Céu, Flor, Natureza, Sementes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85"/>
            <a:stretch/>
          </p:blipFill>
          <p:spPr bwMode="auto">
            <a:xfrm>
              <a:off x="6884379" y="1338343"/>
              <a:ext cx="2273792" cy="165278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Coelho, Lebre, Animal, Vida Selvagem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64"/>
            <a:stretch/>
          </p:blipFill>
          <p:spPr bwMode="auto">
            <a:xfrm>
              <a:off x="1066960" y="3253612"/>
              <a:ext cx="2231606" cy="171130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8F7FD0-BD63-4EFB-811C-7D0FB829E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31574" y="3253613"/>
              <a:ext cx="2281736" cy="171130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63E1DDD-D51F-428F-B34C-CDA9CDBE6A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11993"/>
            <a:stretch/>
          </p:blipFill>
          <p:spPr>
            <a:xfrm>
              <a:off x="5646319" y="3253612"/>
              <a:ext cx="2238049" cy="1711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02443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96</Words>
  <Application>Microsoft Office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POLINIZAÇÃO</vt:lpstr>
      <vt:lpstr>Tipos de polinização</vt:lpstr>
      <vt:lpstr>Agentes de polinização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POLINIZAÇÃO</dc:title>
  <dc:creator>Alexandra</dc:creator>
  <cp:lastModifiedBy>Joana Fernandes Gomes</cp:lastModifiedBy>
  <cp:revision>7</cp:revision>
  <dcterms:created xsi:type="dcterms:W3CDTF">2017-06-14T19:49:17Z</dcterms:created>
  <dcterms:modified xsi:type="dcterms:W3CDTF">2017-08-31T17:19:08Z</dcterms:modified>
</cp:coreProperties>
</file>