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4128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6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44013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0224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219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5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4788FF-CB1B-49C6-BBB2-13C8CE8B49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8" t="4223" r="1454" b="1454"/>
          <a:stretch/>
        </p:blipFill>
        <p:spPr>
          <a:xfrm>
            <a:off x="1115616" y="231013"/>
            <a:ext cx="6840759" cy="66424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" y="4437112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Exposição a poluentes</a:t>
            </a:r>
          </a:p>
        </p:txBody>
      </p:sp>
    </p:spTree>
    <p:extLst>
      <p:ext uri="{BB962C8B-B14F-4D97-AF65-F5344CB8AC3E}">
        <p14:creationId xmlns:p14="http://schemas.microsoft.com/office/powerpoint/2010/main" val="219237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onflito, Ecologia, Ambiente, Ambientais, Polui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0903">
            <a:off x="4490796" y="3972546"/>
            <a:ext cx="4582254" cy="2878289"/>
          </a:xfrm>
          <a:prstGeom prst="ellipse">
            <a:avLst/>
          </a:prstGeom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835696" y="264134"/>
            <a:ext cx="6429375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Consequências da poluição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51520" y="1556792"/>
            <a:ext cx="763284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Destruição da camada de ozono.</a:t>
            </a: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Aquecimento global.</a:t>
            </a: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Alteração da qualidade do ar interior.</a:t>
            </a: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Poluição da água do ar e dos solos.</a:t>
            </a: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Chuvas ácidas.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pt-PT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6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1115616" y="291254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corretas</a:t>
            </a:r>
          </a:p>
        </p:txBody>
      </p:sp>
      <p:sp>
        <p:nvSpPr>
          <p:cNvPr id="21" name="Rectângulo 4"/>
          <p:cNvSpPr/>
          <p:nvPr/>
        </p:nvSpPr>
        <p:spPr>
          <a:xfrm>
            <a:off x="261825" y="1412776"/>
            <a:ext cx="3302063" cy="1152128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 destruição da </a:t>
            </a:r>
            <a:r>
              <a:rPr lang="pt-PT" sz="1600" b="1" dirty="0">
                <a:solidFill>
                  <a:srgbClr val="006699"/>
                </a:solidFill>
              </a:rPr>
              <a:t>camada de ozono</a:t>
            </a:r>
          </a:p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provoca o aquecimento global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Rectângulo 4">
            <a:extLst>
              <a:ext uri="{FF2B5EF4-FFF2-40B4-BE49-F238E27FC236}">
                <a16:creationId xmlns:a16="http://schemas.microsoft.com/office/drawing/2014/main" id="{0515A6F9-D2EA-4DA2-8607-B5D1EF35BCC7}"/>
              </a:ext>
            </a:extLst>
          </p:cNvPr>
          <p:cNvSpPr/>
          <p:nvPr/>
        </p:nvSpPr>
        <p:spPr>
          <a:xfrm>
            <a:off x="261825" y="2564904"/>
            <a:ext cx="3302063" cy="423664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provoca o efeito de estufa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9" name="Rectângulo 4">
            <a:extLst>
              <a:ext uri="{FF2B5EF4-FFF2-40B4-BE49-F238E27FC236}">
                <a16:creationId xmlns:a16="http://schemas.microsoft.com/office/drawing/2014/main" id="{2139EE6E-72F9-469E-9ECB-E1C5B525FA56}"/>
              </a:ext>
            </a:extLst>
          </p:cNvPr>
          <p:cNvSpPr/>
          <p:nvPr/>
        </p:nvSpPr>
        <p:spPr>
          <a:xfrm>
            <a:off x="261825" y="2987993"/>
            <a:ext cx="3302063" cy="368999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já não existe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10" name="Rectângulo 4">
            <a:extLst>
              <a:ext uri="{FF2B5EF4-FFF2-40B4-BE49-F238E27FC236}">
                <a16:creationId xmlns:a16="http://schemas.microsoft.com/office/drawing/2014/main" id="{E92D33CE-66B1-4A0D-A9C4-E181C5E9ECE5}"/>
              </a:ext>
            </a:extLst>
          </p:cNvPr>
          <p:cNvSpPr/>
          <p:nvPr/>
        </p:nvSpPr>
        <p:spPr>
          <a:xfrm>
            <a:off x="261825" y="3356752"/>
            <a:ext cx="3302063" cy="864336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provoca doenças de pele graves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Rectângulo 4">
            <a:extLst>
              <a:ext uri="{FF2B5EF4-FFF2-40B4-BE49-F238E27FC236}">
                <a16:creationId xmlns:a16="http://schemas.microsoft.com/office/drawing/2014/main" id="{50DDF718-459B-4322-835B-F9FCE193D003}"/>
              </a:ext>
            </a:extLst>
          </p:cNvPr>
          <p:cNvSpPr/>
          <p:nvPr/>
        </p:nvSpPr>
        <p:spPr>
          <a:xfrm>
            <a:off x="3635895" y="3007289"/>
            <a:ext cx="5256583" cy="487288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pode dar origem a fenómenos climáticos extremos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E75659-0E12-43A8-88E5-63FF8CB662A7}"/>
              </a:ext>
            </a:extLst>
          </p:cNvPr>
          <p:cNvGrpSpPr/>
          <p:nvPr/>
        </p:nvGrpSpPr>
        <p:grpSpPr>
          <a:xfrm>
            <a:off x="3635895" y="1412776"/>
            <a:ext cx="5256584" cy="2848737"/>
            <a:chOff x="3635895" y="1412776"/>
            <a:chExt cx="5256584" cy="2848737"/>
          </a:xfrm>
        </p:grpSpPr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8781710E-D3AC-4E98-97BD-E5519A556F98}"/>
                </a:ext>
              </a:extLst>
            </p:cNvPr>
            <p:cNvSpPr/>
            <p:nvPr/>
          </p:nvSpPr>
          <p:spPr>
            <a:xfrm>
              <a:off x="3635896" y="1412776"/>
              <a:ext cx="5256583" cy="79208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 </a:t>
              </a:r>
              <a:r>
                <a:rPr lang="pt-PT" sz="1600" b="1" dirty="0">
                  <a:solidFill>
                    <a:srgbClr val="006699"/>
                  </a:solidFill>
                </a:rPr>
                <a:t>aquecimento global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existe naturalmente no planeta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8B2BC7A9-3DEE-49D5-871F-7BB1312DC0E8}"/>
                </a:ext>
              </a:extLst>
            </p:cNvPr>
            <p:cNvSpPr/>
            <p:nvPr/>
          </p:nvSpPr>
          <p:spPr>
            <a:xfrm>
              <a:off x="3635896" y="2207678"/>
              <a:ext cx="5256583" cy="81140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significa que as temperaturas do planeta vão descer muito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3" name="Rectângulo 4">
              <a:extLst>
                <a:ext uri="{FF2B5EF4-FFF2-40B4-BE49-F238E27FC236}">
                  <a16:creationId xmlns:a16="http://schemas.microsoft.com/office/drawing/2014/main" id="{9966736C-B627-4A26-A09F-7A1DD82BC714}"/>
                </a:ext>
              </a:extLst>
            </p:cNvPr>
            <p:cNvSpPr/>
            <p:nvPr/>
          </p:nvSpPr>
          <p:spPr>
            <a:xfrm>
              <a:off x="3635895" y="3494577"/>
              <a:ext cx="5256583" cy="76693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é a causa do aumento do nível médio da água do mar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C394FA7-6F20-4487-B6E8-D6BD17802BBA}"/>
              </a:ext>
            </a:extLst>
          </p:cNvPr>
          <p:cNvGrpSpPr/>
          <p:nvPr/>
        </p:nvGrpSpPr>
        <p:grpSpPr>
          <a:xfrm>
            <a:off x="261823" y="4309688"/>
            <a:ext cx="8630657" cy="2096773"/>
            <a:chOff x="261823" y="4365104"/>
            <a:chExt cx="8630657" cy="2096773"/>
          </a:xfrm>
        </p:grpSpPr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2A01C689-17FC-4013-891C-76B46BD5633D}"/>
                </a:ext>
              </a:extLst>
            </p:cNvPr>
            <p:cNvSpPr/>
            <p:nvPr/>
          </p:nvSpPr>
          <p:spPr>
            <a:xfrm>
              <a:off x="261825" y="4365104"/>
              <a:ext cx="8630655" cy="76829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As </a:t>
              </a:r>
              <a:r>
                <a:rPr lang="pt-PT" sz="1600" b="1" dirty="0">
                  <a:solidFill>
                    <a:srgbClr val="006699"/>
                  </a:solidFill>
                </a:rPr>
                <a:t>chuvas ácidas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poluem todos os reservatórios de água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5" name="Rectângulo 4">
              <a:extLst>
                <a:ext uri="{FF2B5EF4-FFF2-40B4-BE49-F238E27FC236}">
                  <a16:creationId xmlns:a16="http://schemas.microsoft.com/office/drawing/2014/main" id="{1150BC9B-7740-4A98-A013-C960D496EF8E}"/>
                </a:ext>
              </a:extLst>
            </p:cNvPr>
            <p:cNvSpPr/>
            <p:nvPr/>
          </p:nvSpPr>
          <p:spPr>
            <a:xfrm>
              <a:off x="261825" y="5137017"/>
              <a:ext cx="8630655" cy="39677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ocorrem perto de cidades com muitas fábricas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6" name="Rectângulo 4">
              <a:extLst>
                <a:ext uri="{FF2B5EF4-FFF2-40B4-BE49-F238E27FC236}">
                  <a16:creationId xmlns:a16="http://schemas.microsoft.com/office/drawing/2014/main" id="{966A274C-DFD7-40DB-9743-CF61C4BEB4DB}"/>
                </a:ext>
              </a:extLst>
            </p:cNvPr>
            <p:cNvSpPr/>
            <p:nvPr/>
          </p:nvSpPr>
          <p:spPr>
            <a:xfrm>
              <a:off x="261825" y="5526468"/>
              <a:ext cx="8630655" cy="42598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prejudicial para os ambientes, mas os seres vivos conseguem sobreviver a ela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7" name="Rectângulo 4">
              <a:extLst>
                <a:ext uri="{FF2B5EF4-FFF2-40B4-BE49-F238E27FC236}">
                  <a16:creationId xmlns:a16="http://schemas.microsoft.com/office/drawing/2014/main" id="{C3AD70BB-1096-48FE-9553-640AE3AB3651}"/>
                </a:ext>
              </a:extLst>
            </p:cNvPr>
            <p:cNvSpPr/>
            <p:nvPr/>
          </p:nvSpPr>
          <p:spPr>
            <a:xfrm>
              <a:off x="261823" y="5952455"/>
              <a:ext cx="8630655" cy="50942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consequência da poluição da água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194</Words>
  <Application>Microsoft Office PowerPoint</Application>
  <PresentationFormat>On-screen Show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Wingdings</vt:lpstr>
      <vt:lpstr>1_Office Theme</vt:lpstr>
      <vt:lpstr>Exposição a poluentes</vt:lpstr>
      <vt:lpstr>Consequências da poluição </vt:lpstr>
      <vt:lpstr>Clica nas respostas 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Alexandra</dc:creator>
  <cp:lastModifiedBy>Joana Fernandes Gomes</cp:lastModifiedBy>
  <cp:revision>13</cp:revision>
  <dcterms:created xsi:type="dcterms:W3CDTF">2017-06-13T19:30:39Z</dcterms:created>
  <dcterms:modified xsi:type="dcterms:W3CDTF">2017-09-01T18:07:37Z</dcterms:modified>
</cp:coreProperties>
</file>