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0320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21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024993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024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38503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FBB5-EC7B-46F4-A0C0-67E6E8E695B6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63C7-2293-4AF4-B988-D8754E09B60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9393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4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509120"/>
            <a:ext cx="9170126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Poluição do ar interior</a:t>
            </a:r>
          </a:p>
        </p:txBody>
      </p:sp>
    </p:spTree>
    <p:extLst>
      <p:ext uri="{BB962C8B-B14F-4D97-AF65-F5344CB8AC3E}">
        <p14:creationId xmlns:p14="http://schemas.microsoft.com/office/powerpoint/2010/main" val="1352151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857E6B-33BE-43B0-9248-D02961BB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042" y="1842795"/>
            <a:ext cx="6182381" cy="4390922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346475" y="867556"/>
            <a:ext cx="8633997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A </a:t>
            </a:r>
            <a:r>
              <a:rPr lang="pt-PT" b="1" dirty="0">
                <a:solidFill>
                  <a:srgbClr val="006699"/>
                </a:solidFill>
              </a:rPr>
              <a:t>poluição do ar interior </a:t>
            </a:r>
            <a:r>
              <a:rPr lang="pt-PT" sz="1600" dirty="0"/>
              <a:t>diz respeito à poluição do ar nos espaços interiores. As principais </a:t>
            </a:r>
            <a:r>
              <a:rPr lang="pt-PT" b="1" dirty="0">
                <a:solidFill>
                  <a:srgbClr val="006699"/>
                </a:solidFill>
              </a:rPr>
              <a:t>fontes</a:t>
            </a:r>
            <a:r>
              <a:rPr lang="pt-PT" sz="1600" dirty="0"/>
              <a:t> são: </a:t>
            </a:r>
          </a:p>
        </p:txBody>
      </p:sp>
      <p:sp>
        <p:nvSpPr>
          <p:cNvPr id="8" name="Rectangle 7"/>
          <p:cNvSpPr/>
          <p:nvPr/>
        </p:nvSpPr>
        <p:spPr>
          <a:xfrm>
            <a:off x="2991394" y="1250578"/>
            <a:ext cx="3281172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Sistemas de ventilação </a:t>
            </a:r>
            <a:r>
              <a:rPr lang="pt-PT" sz="1400" dirty="0">
                <a:solidFill>
                  <a:schemeClr val="tx1"/>
                </a:solidFill>
              </a:rPr>
              <a:t>com deficiências ou falta de manutenção.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467402" y="4437112"/>
            <a:ext cx="1230096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Fumo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r>
              <a:rPr lang="pt-PT" sz="1400" dirty="0">
                <a:solidFill>
                  <a:schemeClr val="tx1"/>
                </a:solidFill>
              </a:rPr>
              <a:t>de tabaco.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71730" y="5509515"/>
            <a:ext cx="2409410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Gases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r>
              <a:rPr lang="pt-PT" sz="1400" dirty="0">
                <a:solidFill>
                  <a:schemeClr val="tx1"/>
                </a:solidFill>
              </a:rPr>
              <a:t>ou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r>
              <a:rPr lang="pt-PT" sz="1400" b="1" dirty="0">
                <a:solidFill>
                  <a:schemeClr val="accent3"/>
                </a:solidFill>
              </a:rPr>
              <a:t>partículas </a:t>
            </a:r>
            <a:r>
              <a:rPr lang="pt-PT" sz="1400" dirty="0">
                <a:solidFill>
                  <a:schemeClr val="tx1"/>
                </a:solidFill>
              </a:rPr>
              <a:t>que resultam da combustão.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6475" y="3086493"/>
            <a:ext cx="1273197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Pelos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r>
              <a:rPr lang="pt-PT" sz="1400" dirty="0">
                <a:solidFill>
                  <a:schemeClr val="tx1"/>
                </a:solidFill>
              </a:rPr>
              <a:t>de animais.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07081" y="1703416"/>
            <a:ext cx="1540407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Ar exterior </a:t>
            </a:r>
            <a:r>
              <a:rPr lang="pt-PT" sz="1400" dirty="0">
                <a:solidFill>
                  <a:schemeClr val="tx1"/>
                </a:solidFill>
              </a:rPr>
              <a:t>contaminado.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0057" y="4668034"/>
            <a:ext cx="2107431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Partículas poluentes e micróbios </a:t>
            </a:r>
            <a:r>
              <a:rPr lang="pt-PT" sz="1400" dirty="0">
                <a:solidFill>
                  <a:schemeClr val="tx1"/>
                </a:solidFill>
              </a:rPr>
              <a:t>presentes nos têxteis do lar.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0695" y="2808451"/>
            <a:ext cx="1580892" cy="6480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</a:rPr>
              <a:t>Presença de </a:t>
            </a:r>
            <a:r>
              <a:rPr lang="pt-PT" sz="1400" b="1" dirty="0">
                <a:solidFill>
                  <a:schemeClr val="accent3"/>
                </a:solidFill>
              </a:rPr>
              <a:t>fibras</a:t>
            </a:r>
            <a:r>
              <a:rPr lang="pt-PT" sz="1400" dirty="0">
                <a:solidFill>
                  <a:schemeClr val="tx1"/>
                </a:solidFill>
              </a:rPr>
              <a:t>.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endParaRPr lang="pt-PT" sz="1400" dirty="0"/>
          </a:p>
        </p:txBody>
      </p:sp>
      <p:sp>
        <p:nvSpPr>
          <p:cNvPr id="17" name="Rectangle 16"/>
          <p:cNvSpPr/>
          <p:nvPr/>
        </p:nvSpPr>
        <p:spPr>
          <a:xfrm>
            <a:off x="6363247" y="1449933"/>
            <a:ext cx="2505161" cy="7400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Fungos </a:t>
            </a:r>
            <a:r>
              <a:rPr lang="pt-PT" sz="1400" dirty="0"/>
              <a:t>e </a:t>
            </a:r>
            <a:r>
              <a:rPr lang="pt-PT" sz="1400" b="1" dirty="0">
                <a:solidFill>
                  <a:schemeClr val="accent3"/>
                </a:solidFill>
              </a:rPr>
              <a:t>bactérias</a:t>
            </a:r>
            <a:r>
              <a:rPr lang="pt-PT" sz="1400" b="1" dirty="0">
                <a:solidFill>
                  <a:srgbClr val="00B050"/>
                </a:solidFill>
              </a:rPr>
              <a:t> </a:t>
            </a:r>
            <a:r>
              <a:rPr lang="pt-PT" sz="1400" dirty="0"/>
              <a:t> em locais com humidade.</a:t>
            </a:r>
          </a:p>
        </p:txBody>
      </p:sp>
      <p:sp>
        <p:nvSpPr>
          <p:cNvPr id="18" name="Oval 17"/>
          <p:cNvSpPr/>
          <p:nvPr/>
        </p:nvSpPr>
        <p:spPr>
          <a:xfrm>
            <a:off x="4106744" y="5966892"/>
            <a:ext cx="5804303" cy="740060"/>
          </a:xfrm>
          <a:prstGeom prst="ellipse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3"/>
                </a:solidFill>
              </a:rPr>
              <a:t>Ambientadores</a:t>
            </a:r>
            <a:r>
              <a:rPr lang="pt-PT" sz="1400" dirty="0">
                <a:solidFill>
                  <a:schemeClr val="tx1"/>
                </a:solidFill>
              </a:rPr>
              <a:t> e </a:t>
            </a:r>
            <a:r>
              <a:rPr lang="pt-PT" sz="1400" b="1" dirty="0">
                <a:solidFill>
                  <a:schemeClr val="accent3"/>
                </a:solidFill>
              </a:rPr>
              <a:t>compostos voláteis </a:t>
            </a:r>
            <a:r>
              <a:rPr lang="pt-PT" sz="1400" dirty="0">
                <a:solidFill>
                  <a:schemeClr val="tx1"/>
                </a:solidFill>
              </a:rPr>
              <a:t>presentes em inseticidas e produtos de limpeza.   </a:t>
            </a:r>
          </a:p>
        </p:txBody>
      </p:sp>
    </p:spTree>
    <p:extLst>
      <p:ext uri="{BB962C8B-B14F-4D97-AF65-F5344CB8AC3E}">
        <p14:creationId xmlns:p14="http://schemas.microsoft.com/office/powerpoint/2010/main" val="1254206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763688" y="188640"/>
            <a:ext cx="6156325" cy="1143000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Melhorar a qualidade do </a:t>
            </a:r>
            <a:b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ar interior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39552" y="1700808"/>
            <a:ext cx="8064896" cy="4524315"/>
          </a:xfrm>
          <a:prstGeom prst="rect">
            <a:avLst/>
          </a:prstGeom>
          <a:solidFill>
            <a:schemeClr val="bg2">
              <a:alpha val="64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fazer regularmente a limpeza e manutenção do ar condicionado e lareiras;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limpar o pó e manchas de bolor;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abrir as janelas e permitir a circulação do ar;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não fumar;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não fumar dentro de espaços fechados.</a:t>
            </a:r>
          </a:p>
        </p:txBody>
      </p:sp>
    </p:spTree>
    <p:extLst>
      <p:ext uri="{BB962C8B-B14F-4D97-AF65-F5344CB8AC3E}">
        <p14:creationId xmlns:p14="http://schemas.microsoft.com/office/powerpoint/2010/main" val="369107615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132</Words>
  <Application>Microsoft Office PowerPoint</Application>
  <PresentationFormat>On-screen Show (4:3)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Poluição do ar interior</vt:lpstr>
      <vt:lpstr>PowerPoint Presentation</vt:lpstr>
      <vt:lpstr>Melhorar a qualidade do  ar interior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POLUIÇÃO DO AR INTERIOR</dc:title>
  <dc:creator>Alexandra</dc:creator>
  <cp:lastModifiedBy>Joana Fernandes Gomes</cp:lastModifiedBy>
  <cp:revision>10</cp:revision>
  <dcterms:created xsi:type="dcterms:W3CDTF">2017-06-13T18:51:03Z</dcterms:created>
  <dcterms:modified xsi:type="dcterms:W3CDTF">2017-09-01T16:03:21Z</dcterms:modified>
</cp:coreProperties>
</file>