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459210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30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14517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67812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7992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3FBB5-EC7B-46F4-A0C0-67E6E8E695B6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3F63C7-2293-4AF4-B988-D8754E09B60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051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49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4077072"/>
            <a:ext cx="9144000" cy="1611610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Promoção de ambientes saudáveis</a:t>
            </a:r>
          </a:p>
        </p:txBody>
      </p:sp>
    </p:spTree>
    <p:extLst>
      <p:ext uri="{BB962C8B-B14F-4D97-AF65-F5344CB8AC3E}">
        <p14:creationId xmlns:p14="http://schemas.microsoft.com/office/powerpoint/2010/main" val="1416919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2727666" y="1053047"/>
            <a:ext cx="6121340" cy="830263"/>
          </a:xfr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 vista a </a:t>
            </a:r>
            <a:r>
              <a:rPr lang="pt-PT" sz="1600" b="1" dirty="0">
                <a:solidFill>
                  <a:srgbClr val="006699"/>
                </a:solidFill>
                <a:latin typeface="+mn-lt"/>
                <a:ea typeface="+mn-ea"/>
                <a:cs typeface="+mn-cs"/>
              </a:rPr>
              <a:t>preservar a Natureza</a:t>
            </a:r>
            <a:r>
              <a:rPr lang="pt-PT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o Homem tem tomado medidas que ajudam na sua proteção e preservação.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4A50271-A08D-4AD6-AE94-DFBEA3E6DBBB}"/>
              </a:ext>
            </a:extLst>
          </p:cNvPr>
          <p:cNvGrpSpPr/>
          <p:nvPr/>
        </p:nvGrpSpPr>
        <p:grpSpPr>
          <a:xfrm>
            <a:off x="107504" y="1196752"/>
            <a:ext cx="8501822" cy="5323449"/>
            <a:chOff x="123350" y="1498291"/>
            <a:chExt cx="8501822" cy="532344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AC2FE21-AEE6-45C6-AA6E-CF952AFB9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290" y="1498291"/>
              <a:ext cx="7825638" cy="5323449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5148064" y="5388950"/>
              <a:ext cx="3096344" cy="74006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PT" sz="1400" b="1" dirty="0">
                  <a:solidFill>
                    <a:schemeClr val="bg2"/>
                  </a:solidFill>
                </a:rPr>
                <a:t>Prevenção de incêndios</a:t>
              </a:r>
              <a:endParaRPr lang="pt-PT" sz="1400" dirty="0">
                <a:solidFill>
                  <a:schemeClr val="bg2"/>
                </a:solidFill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1611757" y="2801380"/>
              <a:ext cx="2231819" cy="74006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PT" sz="1400" b="1" dirty="0">
                  <a:solidFill>
                    <a:schemeClr val="bg2"/>
                  </a:solidFill>
                </a:rPr>
                <a:t>Reflorestação</a:t>
              </a:r>
              <a:endParaRPr lang="pt-PT" sz="1400" dirty="0">
                <a:solidFill>
                  <a:schemeClr val="bg2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004048" y="3271650"/>
              <a:ext cx="2059386" cy="74006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PT" sz="1600" b="1" dirty="0">
                  <a:solidFill>
                    <a:schemeClr val="bg2"/>
                  </a:solidFill>
                </a:rPr>
                <a:t>Politica dos 5 R</a:t>
              </a:r>
              <a:endParaRPr lang="pt-PT" sz="1600" dirty="0">
                <a:solidFill>
                  <a:schemeClr val="bg2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434358" y="3148211"/>
              <a:ext cx="2190814" cy="74006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PT" sz="1200" b="1" dirty="0">
                  <a:solidFill>
                    <a:schemeClr val="bg2"/>
                  </a:solidFill>
                </a:rPr>
                <a:t>Utilização de energias renováveis não poluentes</a:t>
              </a:r>
              <a:endParaRPr lang="pt-PT" sz="1200" dirty="0">
                <a:solidFill>
                  <a:schemeClr val="bg2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36062" y="5199024"/>
              <a:ext cx="2519021" cy="74006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PT" sz="1400" b="1" dirty="0">
                  <a:solidFill>
                    <a:schemeClr val="bg2"/>
                  </a:solidFill>
                </a:rPr>
                <a:t>Utilização de adubos naturais </a:t>
              </a:r>
              <a:endParaRPr lang="pt-PT" sz="1400" dirty="0">
                <a:solidFill>
                  <a:schemeClr val="bg2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123350" y="3777670"/>
              <a:ext cx="3096344" cy="956084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PT" sz="1600" b="1" dirty="0">
                  <a:solidFill>
                    <a:schemeClr val="bg2"/>
                  </a:solidFill>
                </a:rPr>
                <a:t>Tratamento de resíduos 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2711661" y="3641680"/>
              <a:ext cx="1959242" cy="740060"/>
            </a:xfrm>
            <a:prstGeom prst="ellipse">
              <a:avLst/>
            </a:prstGeom>
            <a:noFill/>
            <a:ln>
              <a:noFill/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pt-PT" sz="1400" b="1" dirty="0">
                  <a:solidFill>
                    <a:schemeClr val="bg2"/>
                  </a:solidFill>
                </a:rPr>
                <a:t>Criação de áreas protegidas</a:t>
              </a:r>
              <a:endParaRPr lang="pt-PT" sz="14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496810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</TotalTime>
  <Words>49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1_Office Theme</vt:lpstr>
      <vt:lpstr>Promoção de ambientes saudáveis</vt:lpstr>
      <vt:lpstr>Com vista a preservar a Natureza, o Homem tem tomado medidas que ajudam na sua proteção e preservação.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PROMOÇÃO DE AMBIENTES SAUDÁVEIS</dc:title>
  <dc:creator>Alexandra</dc:creator>
  <cp:lastModifiedBy>Joana Fernandes Gomes</cp:lastModifiedBy>
  <cp:revision>9</cp:revision>
  <dcterms:created xsi:type="dcterms:W3CDTF">2017-06-13T20:00:21Z</dcterms:created>
  <dcterms:modified xsi:type="dcterms:W3CDTF">2017-09-01T18:07:45Z</dcterms:modified>
</cp:coreProperties>
</file>