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121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68C87C-0F1F-464A-B586-68AA2B8C8ADE}" type="datetimeFigureOut">
              <a:rPr lang="pt-PT" smtClean="0"/>
              <a:t>24-07-2017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FAF28E-16C1-49DF-95B9-77D293D0D651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5024791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FFAF28E-16C1-49DF-95B9-77D293D0D651}" type="slidenum">
              <a:rPr lang="pt-PT" smtClean="0"/>
              <a:t>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455567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60463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20219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5496749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24-07-2017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41974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24-07-2017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5918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0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1"/>
          <p:cNvSpPr>
            <a:spLocks noGrp="1"/>
          </p:cNvSpPr>
          <p:nvPr>
            <p:ph type="ctrTitle"/>
          </p:nvPr>
        </p:nvSpPr>
        <p:spPr>
          <a:xfrm>
            <a:off x="0" y="2852936"/>
            <a:ext cx="9144000" cy="1470025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ea typeface="+mn-ea"/>
                <a:cs typeface="+mj-cs"/>
              </a:rPr>
              <a:t>Reservas alimentares nas plantas</a:t>
            </a:r>
          </a:p>
        </p:txBody>
      </p:sp>
    </p:spTree>
    <p:extLst>
      <p:ext uri="{BB962C8B-B14F-4D97-AF65-F5344CB8AC3E}">
        <p14:creationId xmlns:p14="http://schemas.microsoft.com/office/powerpoint/2010/main" val="30526114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/>
          <p:cNvSpPr>
            <a:spLocks noGrp="1"/>
          </p:cNvSpPr>
          <p:nvPr>
            <p:ph type="title"/>
          </p:nvPr>
        </p:nvSpPr>
        <p:spPr>
          <a:xfrm>
            <a:off x="1043608" y="131150"/>
            <a:ext cx="7631427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Reservas alimentares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07504" y="1179909"/>
            <a:ext cx="892899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/>
              <a:t>Quando a quantidade de alimento produzida pelas plantas é superior às suas necessidades, ela é acumulada como </a:t>
            </a:r>
            <a:r>
              <a:rPr lang="pt-PT" sz="2000" b="1" dirty="0">
                <a:solidFill>
                  <a:srgbClr val="FF0000"/>
                </a:solidFill>
              </a:rPr>
              <a:t>substâncias de reserva alimentar</a:t>
            </a:r>
            <a:r>
              <a:rPr lang="pt-PT" dirty="0"/>
              <a:t>.   </a:t>
            </a:r>
          </a:p>
          <a:p>
            <a:pPr algn="just">
              <a:lnSpc>
                <a:spcPct val="150000"/>
              </a:lnSpc>
            </a:pPr>
            <a:r>
              <a:rPr lang="pt-PT" dirty="0"/>
              <a:t>A acumulação de substâncias de reserva pode ainda acontecer para:    </a:t>
            </a:r>
          </a:p>
        </p:txBody>
      </p:sp>
      <p:sp>
        <p:nvSpPr>
          <p:cNvPr id="9" name="Retângulo 8"/>
          <p:cNvSpPr/>
          <p:nvPr/>
        </p:nvSpPr>
        <p:spPr>
          <a:xfrm>
            <a:off x="0" y="4849996"/>
            <a:ext cx="312549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just"/>
            <a:r>
              <a:rPr lang="pt-PT" sz="1400" dirty="0">
                <a:solidFill>
                  <a:schemeClr val="tx1"/>
                </a:solidFill>
              </a:rPr>
              <a:t>Atrair animais que consomem frutos e assim ajudam na dispersão.   </a:t>
            </a:r>
          </a:p>
        </p:txBody>
      </p:sp>
      <p:pic>
        <p:nvPicPr>
          <p:cNvPr id="2052" name="Picture 4" descr="Morango, Frutas, Vermelho, Doc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672" y="2689731"/>
            <a:ext cx="3151473" cy="2100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tângulo 11"/>
          <p:cNvSpPr/>
          <p:nvPr/>
        </p:nvSpPr>
        <p:spPr>
          <a:xfrm>
            <a:off x="6189652" y="5942052"/>
            <a:ext cx="2974603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just"/>
            <a:r>
              <a:rPr lang="pt-PT" sz="1400" dirty="0">
                <a:solidFill>
                  <a:schemeClr val="tx1"/>
                </a:solidFill>
              </a:rPr>
              <a:t>Na fase de embrião, quando a planta não consegue produzir o seu alimento. </a:t>
            </a:r>
          </a:p>
        </p:txBody>
      </p:sp>
      <p:pic>
        <p:nvPicPr>
          <p:cNvPr id="2054" name="Picture 6" descr="Sementes De Bordo, Madeira, Queda, Bordo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89652" y="3842349"/>
            <a:ext cx="2963564" cy="210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tângulo 13"/>
          <p:cNvSpPr/>
          <p:nvPr/>
        </p:nvSpPr>
        <p:spPr>
          <a:xfrm>
            <a:off x="3030991" y="5498068"/>
            <a:ext cx="3253167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softEdge rad="63500"/>
          </a:effectLst>
        </p:spPr>
        <p:txBody>
          <a:bodyPr wrap="square">
            <a:spAutoFit/>
          </a:bodyPr>
          <a:lstStyle/>
          <a:p>
            <a:pPr algn="just"/>
            <a:r>
              <a:rPr lang="pt-PT" sz="1400" dirty="0">
                <a:solidFill>
                  <a:schemeClr val="tx1"/>
                </a:solidFill>
              </a:rPr>
              <a:t>Para atrair os agentes polinizadores às flores. </a:t>
            </a:r>
          </a:p>
        </p:txBody>
      </p:sp>
      <p:pic>
        <p:nvPicPr>
          <p:cNvPr id="2056" name="Picture 8" descr="Citrino, Flor De Laranjeira, Flor, Limã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438766"/>
            <a:ext cx="3149552" cy="20997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1735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228700" y="5096003"/>
            <a:ext cx="4661330" cy="133911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/>
          <a:p>
            <a:pPr algn="just">
              <a:lnSpc>
                <a:spcPct val="16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20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As substâncias de reserva das plantas são muito importantes para o Homem e animais, pois através delas obtém os nutrientes. </a:t>
            </a:r>
          </a:p>
        </p:txBody>
      </p:sp>
      <p:sp>
        <p:nvSpPr>
          <p:cNvPr id="5" name="Retângulo 4"/>
          <p:cNvSpPr/>
          <p:nvPr/>
        </p:nvSpPr>
        <p:spPr>
          <a:xfrm>
            <a:off x="4139952" y="980728"/>
            <a:ext cx="4723539" cy="128767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algn="just">
              <a:lnSpc>
                <a:spcPct val="160000"/>
              </a:lnSpc>
              <a:spcBef>
                <a:spcPct val="20000"/>
              </a:spcBef>
              <a:buFont typeface="Arial" pitchFamily="34" charset="0"/>
              <a:buNone/>
            </a:pPr>
            <a:r>
              <a:rPr lang="pt-PT" sz="20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As </a:t>
            </a:r>
            <a:r>
              <a:rPr lang="pt-PT" sz="2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reservas alimentares  </a:t>
            </a:r>
            <a:r>
              <a:rPr lang="pt-PT" sz="200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são utilizadas quando as condições do meio são desfavoráveis à realização de fotossíntese. </a:t>
            </a:r>
          </a:p>
        </p:txBody>
      </p:sp>
      <p:pic>
        <p:nvPicPr>
          <p:cNvPr id="4" name="Picture 2" descr="Árvore, Flor, Inverno, Céu, Nev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44" y="1090593"/>
            <a:ext cx="3750781" cy="2466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6" name="Picture 4" descr="Produtos Hortícolas, Cesto De Vegetai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6968" y="2502523"/>
            <a:ext cx="3795438" cy="2601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Salada, Frescos, Vegetai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148238"/>
            <a:ext cx="3787435" cy="2529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ítulo 1"/>
          <p:cNvSpPr>
            <a:spLocks noGrp="1"/>
          </p:cNvSpPr>
          <p:nvPr>
            <p:ph type="title"/>
          </p:nvPr>
        </p:nvSpPr>
        <p:spPr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Reservas alimentares</a:t>
            </a:r>
          </a:p>
        </p:txBody>
      </p:sp>
    </p:spTree>
    <p:extLst>
      <p:ext uri="{BB962C8B-B14F-4D97-AF65-F5344CB8AC3E}">
        <p14:creationId xmlns:p14="http://schemas.microsoft.com/office/powerpoint/2010/main" val="129245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gricultura, Cenouras, Close Up, Cozinh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509" y="1469368"/>
            <a:ext cx="3640043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Oval 5"/>
          <p:cNvSpPr/>
          <p:nvPr/>
        </p:nvSpPr>
        <p:spPr>
          <a:xfrm rot="20895413">
            <a:off x="420809" y="1527422"/>
            <a:ext cx="1626583" cy="673582"/>
          </a:xfrm>
          <a:prstGeom prst="ellipse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600" b="1" dirty="0">
                <a:solidFill>
                  <a:schemeClr val="accent6">
                    <a:lumMod val="75000"/>
                  </a:schemeClr>
                </a:solidFill>
              </a:rPr>
              <a:t>Nas raízes</a:t>
            </a:r>
          </a:p>
        </p:txBody>
      </p:sp>
      <p:pic>
        <p:nvPicPr>
          <p:cNvPr id="4100" name="Picture 4" descr="Planta, Folha, Folhas, Verd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3100" y="1414867"/>
            <a:ext cx="3780419" cy="2705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arolo, Alimentos, Vegetais, De Milh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8005" y="3829206"/>
            <a:ext cx="3780419" cy="2520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Batata, Produtos Hortícolas, Prima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25" y="3946053"/>
            <a:ext cx="3640043" cy="2426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val 9"/>
          <p:cNvSpPr/>
          <p:nvPr/>
        </p:nvSpPr>
        <p:spPr>
          <a:xfrm rot="20895413">
            <a:off x="6872260" y="3069305"/>
            <a:ext cx="1626583" cy="673582"/>
          </a:xfrm>
          <a:prstGeom prst="ellipse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600" b="1" dirty="0">
                <a:solidFill>
                  <a:schemeClr val="accent6">
                    <a:lumMod val="75000"/>
                  </a:schemeClr>
                </a:solidFill>
              </a:rPr>
              <a:t>Nas folhas</a:t>
            </a:r>
          </a:p>
        </p:txBody>
      </p:sp>
      <p:sp>
        <p:nvSpPr>
          <p:cNvPr id="11" name="Oval 10"/>
          <p:cNvSpPr/>
          <p:nvPr/>
        </p:nvSpPr>
        <p:spPr>
          <a:xfrm rot="20895413">
            <a:off x="420809" y="3844676"/>
            <a:ext cx="1626583" cy="673582"/>
          </a:xfrm>
          <a:prstGeom prst="ellipse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600" b="1" dirty="0">
                <a:solidFill>
                  <a:schemeClr val="accent6">
                    <a:lumMod val="75000"/>
                  </a:schemeClr>
                </a:solidFill>
              </a:rPr>
              <a:t>Nos caules</a:t>
            </a:r>
          </a:p>
        </p:txBody>
      </p:sp>
      <p:sp>
        <p:nvSpPr>
          <p:cNvPr id="12" name="Oval 11"/>
          <p:cNvSpPr/>
          <p:nvPr/>
        </p:nvSpPr>
        <p:spPr>
          <a:xfrm rot="20895413">
            <a:off x="7287818" y="5730263"/>
            <a:ext cx="1626583" cy="673582"/>
          </a:xfrm>
          <a:prstGeom prst="ellipse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600" b="1" dirty="0">
                <a:solidFill>
                  <a:schemeClr val="accent6">
                    <a:lumMod val="75000"/>
                  </a:schemeClr>
                </a:solidFill>
              </a:rPr>
              <a:t>Nas sementes</a:t>
            </a:r>
          </a:p>
        </p:txBody>
      </p:sp>
      <p:sp>
        <p:nvSpPr>
          <p:cNvPr id="2" name="Retângulo 1"/>
          <p:cNvSpPr/>
          <p:nvPr/>
        </p:nvSpPr>
        <p:spPr>
          <a:xfrm>
            <a:off x="196376" y="863223"/>
            <a:ext cx="855208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/>
              <a:t>A acumulação de substâncias de reserva acontece:    </a:t>
            </a:r>
          </a:p>
        </p:txBody>
      </p:sp>
      <p:sp>
        <p:nvSpPr>
          <p:cNvPr id="13" name="Título 1"/>
          <p:cNvSpPr>
            <a:spLocks noGrp="1"/>
          </p:cNvSpPr>
          <p:nvPr>
            <p:ph type="title"/>
          </p:nvPr>
        </p:nvSpPr>
        <p:spPr>
          <a:xfrm>
            <a:off x="1043608" y="131150"/>
            <a:ext cx="7631427" cy="792088"/>
          </a:xfr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z="4000" b="1" dirty="0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Órgãos de reserva</a:t>
            </a:r>
          </a:p>
        </p:txBody>
      </p:sp>
    </p:spTree>
    <p:extLst>
      <p:ext uri="{BB962C8B-B14F-4D97-AF65-F5344CB8AC3E}">
        <p14:creationId xmlns:p14="http://schemas.microsoft.com/office/powerpoint/2010/main" val="21027802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Castanhas, Outono, Frutos Seco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052736"/>
            <a:ext cx="3560065" cy="2373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Frutas, Cesta De Frutas, Uvas, Saudáve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853" y="1052736"/>
            <a:ext cx="3499139" cy="233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/>
          <p:cNvSpPr/>
          <p:nvPr/>
        </p:nvSpPr>
        <p:spPr>
          <a:xfrm rot="20895413">
            <a:off x="881063" y="1028272"/>
            <a:ext cx="1626583" cy="673582"/>
          </a:xfrm>
          <a:prstGeom prst="ellipse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600" b="1" dirty="0">
                <a:solidFill>
                  <a:schemeClr val="accent6">
                    <a:lumMod val="75000"/>
                  </a:schemeClr>
                </a:solidFill>
              </a:rPr>
              <a:t>Nos frutos</a:t>
            </a:r>
          </a:p>
        </p:txBody>
      </p:sp>
      <p:pic>
        <p:nvPicPr>
          <p:cNvPr id="5128" name="Picture 8" descr="Couve Flor, Produtos Hortícolas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4847635" y="3568436"/>
            <a:ext cx="3500454" cy="264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val 8"/>
          <p:cNvSpPr/>
          <p:nvPr/>
        </p:nvSpPr>
        <p:spPr>
          <a:xfrm rot="21022760">
            <a:off x="4587547" y="3576339"/>
            <a:ext cx="2120390" cy="904296"/>
          </a:xfrm>
          <a:prstGeom prst="ellipse">
            <a:avLst/>
          </a:prstGeom>
          <a:solidFill>
            <a:schemeClr val="bg2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solidFill>
                  <a:schemeClr val="accent6">
                    <a:lumMod val="75000"/>
                  </a:schemeClr>
                </a:solidFill>
              </a:rPr>
              <a:t>Nas inflorescências </a:t>
            </a:r>
          </a:p>
        </p:txBody>
      </p:sp>
      <p:pic>
        <p:nvPicPr>
          <p:cNvPr id="5126" name="Picture 6" descr="Azeitonas, Frutas, Mediterrâneo, Natura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3556" y="3568436"/>
            <a:ext cx="3526435" cy="264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1043608" y="131150"/>
            <a:ext cx="7631427" cy="792088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kern="1200">
                <a:solidFill>
                  <a:srgbClr val="96C832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sz="40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cs typeface="+mj-cs"/>
              </a:rPr>
              <a:t>Órgãos de reserva</a:t>
            </a:r>
            <a:endParaRPr lang="pt-PT" sz="4000" b="1" dirty="0">
              <a:ln w="19050">
                <a:solidFill>
                  <a:srgbClr val="C00000"/>
                </a:solidFill>
                <a:prstDash val="solid"/>
              </a:ln>
              <a:solidFill>
                <a:srgbClr val="FF0000"/>
              </a:solidFill>
              <a:effectLst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</a:effectLst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4234869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86</TotalTime>
  <Words>142</Words>
  <Application>Microsoft Office PowerPoint</Application>
  <PresentationFormat>On-screen Show (4:3)</PresentationFormat>
  <Paragraphs>20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1_Office Theme</vt:lpstr>
      <vt:lpstr>Reservas alimentares nas plantas</vt:lpstr>
      <vt:lpstr>Reservas alimentares</vt:lpstr>
      <vt:lpstr>Reservas alimentares</vt:lpstr>
      <vt:lpstr>Órgãos de reserva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RESERVAS ALIMENTARES NAS PLANTAS</dc:title>
  <dc:creator>Alexandra</dc:creator>
  <cp:lastModifiedBy>Joana Fernandes Gomes</cp:lastModifiedBy>
  <cp:revision>12</cp:revision>
  <dcterms:created xsi:type="dcterms:W3CDTF">2017-07-16T17:12:39Z</dcterms:created>
  <dcterms:modified xsi:type="dcterms:W3CDTF">2017-07-24T16:15:53Z</dcterms:modified>
</cp:coreProperties>
</file>