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82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66" autoAdjust="0"/>
  </p:normalViewPr>
  <p:slideViewPr>
    <p:cSldViewPr>
      <p:cViewPr varScale="1">
        <p:scale>
          <a:sx n="73" d="100"/>
          <a:sy n="73" d="100"/>
        </p:scale>
        <p:origin x="66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01-08-2017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056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76182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0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63527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6722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4896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1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slide" Target="slide9.xml"/><Relationship Id="rId10" Type="http://schemas.openxmlformats.org/officeDocument/2006/relationships/image" Target="../media/image24.jpeg"/><Relationship Id="rId4" Type="http://schemas.openxmlformats.org/officeDocument/2006/relationships/image" Target="../media/image19.jpe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3000" y="1010047"/>
            <a:ext cx="9139225" cy="5230970"/>
            <a:chOff x="-6472" y="1253455"/>
            <a:chExt cx="9139225" cy="5230970"/>
          </a:xfrm>
        </p:grpSpPr>
        <p:pic>
          <p:nvPicPr>
            <p:cNvPr id="1032" name="Picture 8" descr="Rebanho De Ovelhas, Ovinos, Animais, Rural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472" y="1262003"/>
              <a:ext cx="3006750" cy="1988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Prado, Grass, Paisagem, Verão, Natureza, Pastagem, Vaca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32353" y="1253455"/>
              <a:ext cx="3400400" cy="1994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Pássaro, Finch, Alimentação, Vida Selvagem, Natureza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934634" y="4289429"/>
              <a:ext cx="4189894" cy="21855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Pombos, Bird, Alimentos, Ave, Aves, Pena, Animal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80" y="4292483"/>
              <a:ext cx="2699792" cy="2191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Merle, Pássaro, Natureza, Animais, Caneta, Bico, Aves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80320" y="4298860"/>
              <a:ext cx="2254314" cy="2176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Frangos, Aves De Capoeira, Pássaro, Galinha, Animal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994084" y="1256346"/>
              <a:ext cx="2732568" cy="1991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ítulo 1"/>
          <p:cNvSpPr txBox="1">
            <a:spLocks/>
          </p:cNvSpPr>
          <p:nvPr/>
        </p:nvSpPr>
        <p:spPr>
          <a:xfrm>
            <a:off x="-1" y="3014100"/>
            <a:ext cx="9152225" cy="104411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sz="3600" dirty="0"/>
              <a:t>Sistema digestivo dos ruminantes </a:t>
            </a:r>
          </a:p>
          <a:p>
            <a:r>
              <a:rPr lang="pt-PT" sz="3600" dirty="0"/>
              <a:t>e aves granívoras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Digestão nos ruminantes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7504" y="4365104"/>
            <a:ext cx="4986809" cy="2343904"/>
          </a:xfrm>
          <a:prstGeom prst="wedgeRoundRectCallout">
            <a:avLst>
              <a:gd name="adj1" fmla="val -13361"/>
              <a:gd name="adj2" fmla="val -74240"/>
              <a:gd name="adj3" fmla="val 16667"/>
            </a:avLst>
          </a:prstGeom>
          <a:solidFill>
            <a:schemeClr val="tx2">
              <a:lumMod val="95000"/>
              <a:alpha val="8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/>
              <a:t>Vacas, ovelhas, cabras e girafas, por exemplo, alimentam-se de herbáceas (ervas). O seu sistema digestivo aproveita de forma eficiente os poucos nutrientes contidos neste tipo de alimentos.</a:t>
            </a:r>
          </a:p>
        </p:txBody>
      </p:sp>
      <p:pic>
        <p:nvPicPr>
          <p:cNvPr id="1026" name="Picture 2" descr="Muflão, Cornudo, Ruminante, Masculino, Muflão Europe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36096" y="3686968"/>
            <a:ext cx="3512456" cy="23343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28" name="Picture 4" descr="Girafa, De Animais Silvestres, Manch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36096" y="1196752"/>
            <a:ext cx="3466726" cy="23039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662773" y="1107777"/>
            <a:ext cx="4273388" cy="923330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sz="1800" dirty="0"/>
              <a:t>Os ruminantes, engolem o alimento </a:t>
            </a:r>
            <a:r>
              <a:rPr lang="pt-PT" sz="1800" b="1" dirty="0"/>
              <a:t>sem o mastigar</a:t>
            </a:r>
            <a:r>
              <a:rPr lang="pt-PT" sz="1800" dirty="0"/>
              <a:t>.</a:t>
            </a:r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586644" y="4306272"/>
            <a:ext cx="4273388" cy="872034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Segue para o folhoso onde se dá a </a:t>
            </a:r>
            <a:r>
              <a:rPr lang="pt-PT" b="1" dirty="0"/>
              <a:t>absorção de água</a:t>
            </a:r>
            <a:r>
              <a:rPr lang="pt-PT" dirty="0"/>
              <a:t>.</a:t>
            </a:r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86644" y="5320885"/>
            <a:ext cx="4273388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E, por fim, para a coalheira onde </a:t>
            </a:r>
            <a:r>
              <a:rPr lang="pt-PT" b="1" dirty="0"/>
              <a:t>atuam os sucos digestivos</a:t>
            </a:r>
            <a:r>
              <a:rPr lang="pt-PT" dirty="0"/>
              <a:t>.</a:t>
            </a:r>
          </a:p>
        </p:txBody>
      </p:sp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573707" y="3260443"/>
            <a:ext cx="4263119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Na boca é </a:t>
            </a:r>
            <a:r>
              <a:rPr lang="pt-PT" b="1" dirty="0"/>
              <a:t>mastigado</a:t>
            </a:r>
            <a:r>
              <a:rPr lang="pt-PT" dirty="0"/>
              <a:t> e </a:t>
            </a:r>
            <a:r>
              <a:rPr lang="pt-PT" b="1" dirty="0"/>
              <a:t>insalivado</a:t>
            </a:r>
            <a:r>
              <a:rPr lang="pt-PT" dirty="0"/>
              <a:t> (ruminação). </a:t>
            </a:r>
          </a:p>
        </p:txBody>
      </p:sp>
      <p:sp>
        <p:nvSpPr>
          <p:cNvPr id="18" name="Título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Digestão nos ruminantes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7"/>
          <a:stretch/>
        </p:blipFill>
        <p:spPr>
          <a:xfrm>
            <a:off x="4930928" y="2223992"/>
            <a:ext cx="4010467" cy="4503075"/>
          </a:xfrm>
          <a:prstGeom prst="rect">
            <a:avLst/>
          </a:prstGeom>
        </p:spPr>
      </p:pic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827584" y="2158024"/>
            <a:ext cx="4263119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O alimento segue para a pança e, mais tarde, </a:t>
            </a:r>
            <a:r>
              <a:rPr lang="pt-PT" b="1" dirty="0"/>
              <a:t>regressa à boca </a:t>
            </a:r>
            <a:r>
              <a:rPr lang="pt-PT" dirty="0"/>
              <a:t>(regurgitação). </a:t>
            </a:r>
          </a:p>
        </p:txBody>
      </p:sp>
      <p:sp>
        <p:nvSpPr>
          <p:cNvPr id="20" name="Arrow: Curved Right 19"/>
          <p:cNvSpPr/>
          <p:nvPr/>
        </p:nvSpPr>
        <p:spPr>
          <a:xfrm rot="3893423">
            <a:off x="2067508" y="1477138"/>
            <a:ext cx="360040" cy="602507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1" name="Arrow: Curved Right 20"/>
          <p:cNvSpPr/>
          <p:nvPr/>
        </p:nvSpPr>
        <p:spPr>
          <a:xfrm rot="2069102">
            <a:off x="215248" y="2801060"/>
            <a:ext cx="360040" cy="602507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2" name="Arrow: Curved Right 21"/>
          <p:cNvSpPr/>
          <p:nvPr/>
        </p:nvSpPr>
        <p:spPr>
          <a:xfrm>
            <a:off x="155708" y="3905995"/>
            <a:ext cx="360040" cy="602507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3" name="Arrow: Curved Right 22"/>
          <p:cNvSpPr/>
          <p:nvPr/>
        </p:nvSpPr>
        <p:spPr>
          <a:xfrm rot="21409033">
            <a:off x="156786" y="5019631"/>
            <a:ext cx="360040" cy="602507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506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29207" y="1528214"/>
            <a:ext cx="8075240" cy="872034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sz="1800" dirty="0"/>
              <a:t>Depois, os alimentos seguem da coalheira para o intestino onde se dá a absorção.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529208" y="2505670"/>
            <a:ext cx="8075240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O que não é aproveitável, não é absorvido e formam-se, assim, as fezes. Estas serão expulsas para o exterior através do ânus. </a:t>
            </a:r>
          </a:p>
        </p:txBody>
      </p:sp>
      <p:sp>
        <p:nvSpPr>
          <p:cNvPr id="6" name="Seta: Curvada Para a Esquerda 5"/>
          <p:cNvSpPr/>
          <p:nvPr/>
        </p:nvSpPr>
        <p:spPr>
          <a:xfrm>
            <a:off x="4503659" y="2105854"/>
            <a:ext cx="360040" cy="549830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050" name="Picture 2" descr="Cabras, Caprinos, Animais, Natureza, Rural, Rumina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40552" y="3791072"/>
            <a:ext cx="3325728" cy="22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aca, Allgäu, Vacas, Bonito, Ruminante, Gado Leiteir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793530"/>
            <a:ext cx="2740552" cy="222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ebra, Listras, Animal, Ruminante, Savannah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52366" y="3791071"/>
            <a:ext cx="3091634" cy="223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Digestão nos ruminantes</a:t>
            </a:r>
          </a:p>
        </p:txBody>
      </p:sp>
    </p:spTree>
    <p:extLst>
      <p:ext uri="{BB962C8B-B14F-4D97-AF65-F5344CB8AC3E}">
        <p14:creationId xmlns:p14="http://schemas.microsoft.com/office/powerpoint/2010/main" val="267264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41176" y="4725144"/>
            <a:ext cx="8651304" cy="1338828"/>
          </a:xfrm>
          <a:solidFill>
            <a:schemeClr val="tx2">
              <a:lumMod val="95000"/>
              <a:alpha val="8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/>
              <a:t>As aves granívoras têm um sistema digestivo que lhes permite </a:t>
            </a:r>
            <a:r>
              <a:rPr lang="pt-PT" sz="1800" b="1" dirty="0"/>
              <a:t>digerir grãos</a:t>
            </a:r>
            <a:r>
              <a:rPr lang="pt-PT" sz="1800" dirty="0"/>
              <a:t> e daí retirarem os nutrientes que necessitam. É o caso, por exemplo, dos pardais, pombos, patos e galinhas.</a:t>
            </a: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912768" cy="808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Digestão nas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aves granívoras</a:t>
            </a:r>
          </a:p>
        </p:txBody>
      </p:sp>
    </p:spTree>
    <p:extLst>
      <p:ext uri="{BB962C8B-B14F-4D97-AF65-F5344CB8AC3E}">
        <p14:creationId xmlns:p14="http://schemas.microsoft.com/office/powerpoint/2010/main" val="3282027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5" y="1988840"/>
            <a:ext cx="5048618" cy="4281825"/>
          </a:xfrm>
          <a:prstGeom prst="rect">
            <a:avLst/>
          </a:prstGeom>
        </p:spPr>
      </p:pic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835696" y="1267820"/>
            <a:ext cx="3935548" cy="923330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sz="1800" dirty="0"/>
              <a:t>No papo, o alimento é </a:t>
            </a:r>
            <a:r>
              <a:rPr lang="pt-PT" sz="1800" b="1" dirty="0"/>
              <a:t>armazenado e amolecido</a:t>
            </a:r>
            <a:r>
              <a:rPr lang="pt-PT" sz="1800" dirty="0"/>
              <a:t>.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4211960" y="2341476"/>
            <a:ext cx="3935548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Segue para o </a:t>
            </a:r>
            <a:r>
              <a:rPr lang="pt-PT" b="1" dirty="0"/>
              <a:t>proventrículo</a:t>
            </a:r>
            <a:r>
              <a:rPr lang="pt-PT" dirty="0"/>
              <a:t>, onde sofre a ação dos </a:t>
            </a:r>
            <a:r>
              <a:rPr lang="pt-PT" b="1" dirty="0"/>
              <a:t>sucos digestivos</a:t>
            </a:r>
            <a:r>
              <a:rPr lang="pt-PT" dirty="0"/>
              <a:t>.</a:t>
            </a:r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069229" y="5301208"/>
            <a:ext cx="3908194" cy="1338828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O que não é absorvido, sai para o exterior através da </a:t>
            </a:r>
            <a:r>
              <a:rPr lang="pt-PT" b="1" dirty="0"/>
              <a:t>cloaca</a:t>
            </a:r>
            <a:r>
              <a:rPr lang="pt-PT" dirty="0"/>
              <a:t>, na forma de fezes.</a:t>
            </a:r>
          </a:p>
        </p:txBody>
      </p:sp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5060672" y="3415133"/>
            <a:ext cx="3925309" cy="1754326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Na </a:t>
            </a:r>
            <a:r>
              <a:rPr lang="pt-PT" b="1" dirty="0"/>
              <a:t>moela</a:t>
            </a:r>
            <a:r>
              <a:rPr lang="pt-PT" dirty="0"/>
              <a:t> estão grãos de areia que em conjunto com as paredes musculosas da moela facilitam no processo de </a:t>
            </a:r>
            <a:r>
              <a:rPr lang="pt-PT" b="1" dirty="0"/>
              <a:t>trituração</a:t>
            </a:r>
            <a:r>
              <a:rPr lang="pt-PT" dirty="0"/>
              <a:t>.</a:t>
            </a:r>
          </a:p>
        </p:txBody>
      </p:sp>
      <p:sp>
        <p:nvSpPr>
          <p:cNvPr id="6" name="Seta: Curvada Para a Esquerda 5"/>
          <p:cNvSpPr/>
          <p:nvPr/>
        </p:nvSpPr>
        <p:spPr>
          <a:xfrm rot="17946893">
            <a:off x="6067416" y="1484800"/>
            <a:ext cx="360040" cy="622034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4" name="Seta: Curvada Para a Esquerda 13"/>
          <p:cNvSpPr/>
          <p:nvPr/>
        </p:nvSpPr>
        <p:spPr>
          <a:xfrm rot="18004378">
            <a:off x="8430491" y="2713677"/>
            <a:ext cx="370929" cy="620602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6" name="Seta: Curvada Para a Esquerda 15"/>
          <p:cNvSpPr/>
          <p:nvPr/>
        </p:nvSpPr>
        <p:spPr>
          <a:xfrm>
            <a:off x="8615955" y="5008769"/>
            <a:ext cx="360040" cy="622034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912768" cy="80845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Digestão nas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aves granívoras</a:t>
            </a:r>
          </a:p>
        </p:txBody>
      </p:sp>
    </p:spTree>
    <p:extLst>
      <p:ext uri="{BB962C8B-B14F-4D97-AF65-F5344CB8AC3E}">
        <p14:creationId xmlns:p14="http://schemas.microsoft.com/office/powerpoint/2010/main" val="3874946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680" y="316285"/>
            <a:ext cx="6192688" cy="8084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nos ruminantes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1718717" y="3140968"/>
            <a:ext cx="6059016" cy="903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200" dirty="0"/>
              <a:t>Clica nas aves granívoras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3209" y="980728"/>
            <a:ext cx="9140791" cy="1873246"/>
            <a:chOff x="282218" y="1393347"/>
            <a:chExt cx="9140791" cy="1873246"/>
          </a:xfrm>
        </p:grpSpPr>
        <p:pic>
          <p:nvPicPr>
            <p:cNvPr id="4098" name="Picture 2" descr="Gnus, Selvagem, Vida Selvagem, Mamífero, Africano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82218" y="1394047"/>
              <a:ext cx="2427083" cy="1871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Natureza, Verão, Floresta, Veado, Cânone, Animal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709302" y="1393347"/>
              <a:ext cx="2514185" cy="1873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Lobo, Predador, Canidae, Canis Lupus, Hunter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9992" y="1393347"/>
              <a:ext cx="1510347" cy="1873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Abutre, Ave De Rapina, Raptor, Catadores, Bird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690476" y="1394112"/>
              <a:ext cx="2732533" cy="1872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210" y="3861048"/>
            <a:ext cx="9140788" cy="2194222"/>
            <a:chOff x="3210" y="4147793"/>
            <a:chExt cx="9140788" cy="2194222"/>
          </a:xfrm>
        </p:grpSpPr>
        <p:pic>
          <p:nvPicPr>
            <p:cNvPr id="4106" name="Picture 10" descr="Águia, Pássaro, Predador, Pormenor, Bico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210" y="4147793"/>
              <a:ext cx="1622032" cy="2194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8" name="Picture 12" descr="Coruja, Raptor, Falcoaria, Ave De Rapina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79651" y="4161439"/>
              <a:ext cx="1716659" cy="217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2" name="Picture 16" descr="Hahn, Wildpark Poing, Orgulho, Bill, Bela, Pena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1614499" y="4161439"/>
              <a:ext cx="2265151" cy="2180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6" name="Picture 20" descr="Pombos Da Cidade, Par, Casal, Alimentos, Dove, Bird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5596309" y="4161439"/>
              <a:ext cx="3547689" cy="2180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CaixaDeTexto 28"/>
          <p:cNvSpPr txBox="1"/>
          <p:nvPr/>
        </p:nvSpPr>
        <p:spPr>
          <a:xfrm>
            <a:off x="331963" y="6017796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Águia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1836137" y="6044652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Galinha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788396" y="6036533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Mocho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6371693" y="6017796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Pombo</a:t>
            </a:r>
          </a:p>
        </p:txBody>
      </p:sp>
      <p:sp>
        <p:nvSpPr>
          <p:cNvPr id="22" name="CaixaDeTexto 7"/>
          <p:cNvSpPr txBox="1"/>
          <p:nvPr/>
        </p:nvSpPr>
        <p:spPr>
          <a:xfrm>
            <a:off x="275474" y="2960977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Gnu</a:t>
            </a:r>
          </a:p>
        </p:txBody>
      </p:sp>
      <p:sp>
        <p:nvSpPr>
          <p:cNvPr id="23" name="CaixaDeTexto 18"/>
          <p:cNvSpPr txBox="1"/>
          <p:nvPr/>
        </p:nvSpPr>
        <p:spPr>
          <a:xfrm>
            <a:off x="2759831" y="2960977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Veado</a:t>
            </a:r>
          </a:p>
        </p:txBody>
      </p:sp>
      <p:sp>
        <p:nvSpPr>
          <p:cNvPr id="24" name="CaixaDeTexto 19"/>
          <p:cNvSpPr txBox="1"/>
          <p:nvPr/>
        </p:nvSpPr>
        <p:spPr>
          <a:xfrm>
            <a:off x="4670721" y="2934091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Lobo</a:t>
            </a:r>
          </a:p>
        </p:txBody>
      </p:sp>
      <p:sp>
        <p:nvSpPr>
          <p:cNvPr id="25" name="CaixaDeTexto 20"/>
          <p:cNvSpPr txBox="1"/>
          <p:nvPr/>
        </p:nvSpPr>
        <p:spPr>
          <a:xfrm>
            <a:off x="6782381" y="2924944"/>
            <a:ext cx="188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Abutre</a:t>
            </a:r>
          </a:p>
        </p:txBody>
      </p:sp>
    </p:spTree>
    <p:extLst>
      <p:ext uri="{BB962C8B-B14F-4D97-AF65-F5344CB8AC3E}">
        <p14:creationId xmlns:p14="http://schemas.microsoft.com/office/powerpoint/2010/main" val="3907521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15616" y="1188030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1661</TotalTime>
  <Words>300</Words>
  <Application>Microsoft Office PowerPoint</Application>
  <PresentationFormat>On-screen Show (4:3)</PresentationFormat>
  <Paragraphs>37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1_Office Theme</vt:lpstr>
      <vt:lpstr>PowerPoint Presentation</vt:lpstr>
      <vt:lpstr>Digestão nos ruminantes</vt:lpstr>
      <vt:lpstr>Digestão nos ruminantes</vt:lpstr>
      <vt:lpstr>Digestão nos ruminantes</vt:lpstr>
      <vt:lpstr>Digestão nas  aves granívoras</vt:lpstr>
      <vt:lpstr>Digestão nas  aves granívoras</vt:lpstr>
      <vt:lpstr>Clica nos ruminantes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191</cp:revision>
  <dcterms:created xsi:type="dcterms:W3CDTF">2015-12-28T12:05:59Z</dcterms:created>
  <dcterms:modified xsi:type="dcterms:W3CDTF">2017-08-01T09:23:44Z</dcterms:modified>
</cp:coreProperties>
</file>