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78" r:id="rId3"/>
    <p:sldId id="279" r:id="rId4"/>
    <p:sldId id="286" r:id="rId5"/>
    <p:sldId id="281" r:id="rId6"/>
    <p:sldId id="287" r:id="rId7"/>
    <p:sldId id="283" r:id="rId8"/>
    <p:sldId id="284" r:id="rId9"/>
    <p:sldId id="285" r:id="rId10"/>
    <p:sldId id="288" r:id="rId11"/>
    <p:sldId id="289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12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38" autoAdjust="0"/>
  </p:normalViewPr>
  <p:slideViewPr>
    <p:cSldViewPr>
      <p:cViewPr varScale="1">
        <p:scale>
          <a:sx n="73" d="100"/>
          <a:sy n="73" d="100"/>
        </p:scale>
        <p:origin x="72" y="6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image" Target="../media/image6.jp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image" Target="../media/image4.jp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image" Target="../media/image6.jp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760390-8DCB-E047-8175-0D13D4396573}" type="doc">
      <dgm:prSet loTypeId="urn:microsoft.com/office/officeart/2008/layout/VerticalCurvedList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pt-PT"/>
        </a:p>
      </dgm:t>
    </dgm:pt>
    <dgm:pt modelId="{883BFA44-58E6-114F-B90B-B566AFA46F6F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 vert="horz" wrap="square" lIns="91440" tIns="45720" rIns="91440" bIns="45720" rtlCol="0" anchor="ctr"/>
        <a:lstStyle/>
        <a:p>
          <a:pPr marL="0" algn="r" defTabSz="914400" rtl="0" eaLnBrk="1" latinLnBrk="0" hangingPunct="1">
            <a:lnSpc>
              <a:spcPct val="80000"/>
            </a:lnSpc>
            <a:spcBef>
              <a:spcPct val="0"/>
            </a:spcBef>
            <a:buNone/>
          </a:pPr>
          <a:r>
            <a:rPr lang="pt-PT" sz="2800" b="1" kern="1200" dirty="0">
              <a:latin typeface="Calibri"/>
              <a:ea typeface="+mn-ea"/>
              <a:cs typeface="+mn-cs"/>
            </a:rPr>
            <a:t>Arejar a casa</a:t>
          </a:r>
        </a:p>
      </dgm:t>
    </dgm:pt>
    <dgm:pt modelId="{83734507-912C-514E-8E01-B767A7F7E5AA}" type="parTrans" cxnId="{788CC08A-F15D-BC49-BA76-E847A05CD0B0}">
      <dgm:prSet/>
      <dgm:spPr/>
      <dgm:t>
        <a:bodyPr/>
        <a:lstStyle/>
        <a:p>
          <a:endParaRPr lang="pt-PT"/>
        </a:p>
      </dgm:t>
    </dgm:pt>
    <dgm:pt modelId="{3427A711-02F8-B445-AD8C-3322086E73FD}" type="sibTrans" cxnId="{788CC08A-F15D-BC49-BA76-E847A05CD0B0}">
      <dgm:prSet/>
      <dgm:spPr>
        <a:scene3d>
          <a:camera prst="orthographicFront"/>
          <a:lightRig rig="threePt" dir="t">
            <a:rot lat="0" lon="0" rev="7500000"/>
          </a:lightRig>
        </a:scene3d>
      </dgm:spPr>
      <dgm:t>
        <a:bodyPr/>
        <a:lstStyle/>
        <a:p>
          <a:endParaRPr lang="pt-PT"/>
        </a:p>
      </dgm:t>
    </dgm:pt>
    <dgm:pt modelId="{D0791B07-85F9-8A4B-A742-B93FA83B1041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 spcFirstLastPara="0" vert="horz" wrap="square" lIns="91440" tIns="45720" rIns="91440" bIns="45720" numCol="1" spcCol="1270" rtlCol="0" anchor="ctr" anchorCtr="0"/>
        <a:lstStyle/>
        <a:p>
          <a:pPr marL="0" lvl="0" indent="0" algn="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>
              <a:solidFill>
                <a:srgbClr val="555555"/>
              </a:solidFill>
              <a:latin typeface="Calibri"/>
              <a:ea typeface="+mn-ea"/>
              <a:cs typeface="+mn-cs"/>
            </a:rPr>
            <a:t>Fazer a manutenção periódica </a:t>
          </a:r>
        </a:p>
        <a:p>
          <a:pPr marL="0" lvl="0" indent="0" algn="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>
              <a:solidFill>
                <a:srgbClr val="555555"/>
              </a:solidFill>
              <a:latin typeface="Calibri"/>
              <a:ea typeface="+mn-ea"/>
              <a:cs typeface="+mn-cs"/>
            </a:rPr>
            <a:t>dos aparelhos de ar condicionado</a:t>
          </a:r>
        </a:p>
      </dgm:t>
    </dgm:pt>
    <dgm:pt modelId="{8EB5AED3-B2BC-5B43-A80A-1A08D185DCDB}" type="parTrans" cxnId="{5CB77E78-C14E-444F-A92D-F9BDFC179670}">
      <dgm:prSet/>
      <dgm:spPr/>
      <dgm:t>
        <a:bodyPr/>
        <a:lstStyle/>
        <a:p>
          <a:endParaRPr lang="pt-PT"/>
        </a:p>
      </dgm:t>
    </dgm:pt>
    <dgm:pt modelId="{37E52A30-36ED-C24E-9986-712012B27608}" type="sibTrans" cxnId="{5CB77E78-C14E-444F-A92D-F9BDFC179670}">
      <dgm:prSet/>
      <dgm:spPr/>
      <dgm:t>
        <a:bodyPr/>
        <a:lstStyle/>
        <a:p>
          <a:endParaRPr lang="pt-PT"/>
        </a:p>
      </dgm:t>
    </dgm:pt>
    <dgm:pt modelId="{F9C02843-84A7-46A0-BC49-CAD6AC08095C}" type="pres">
      <dgm:prSet presAssocID="{71760390-8DCB-E047-8175-0D13D4396573}" presName="Name0" presStyleCnt="0">
        <dgm:presLayoutVars>
          <dgm:chMax val="7"/>
          <dgm:chPref val="7"/>
          <dgm:dir/>
        </dgm:presLayoutVars>
      </dgm:prSet>
      <dgm:spPr/>
    </dgm:pt>
    <dgm:pt modelId="{6B754FDB-FD7C-43F7-BC69-F2F85118C911}" type="pres">
      <dgm:prSet presAssocID="{71760390-8DCB-E047-8175-0D13D4396573}" presName="Name1" presStyleCnt="0"/>
      <dgm:spPr/>
    </dgm:pt>
    <dgm:pt modelId="{51C83513-A563-4254-A131-F8D6F5F692A5}" type="pres">
      <dgm:prSet presAssocID="{71760390-8DCB-E047-8175-0D13D4396573}" presName="cycle" presStyleCnt="0"/>
      <dgm:spPr/>
    </dgm:pt>
    <dgm:pt modelId="{3472E93F-3B9B-4E3A-B707-A0E89A1A9313}" type="pres">
      <dgm:prSet presAssocID="{71760390-8DCB-E047-8175-0D13D4396573}" presName="srcNode" presStyleLbl="node1" presStyleIdx="0" presStyleCnt="2"/>
      <dgm:spPr/>
    </dgm:pt>
    <dgm:pt modelId="{B256E813-893A-4244-A448-A1797721E338}" type="pres">
      <dgm:prSet presAssocID="{71760390-8DCB-E047-8175-0D13D4396573}" presName="conn" presStyleLbl="parChTrans1D2" presStyleIdx="0" presStyleCnt="1"/>
      <dgm:spPr/>
    </dgm:pt>
    <dgm:pt modelId="{DF1AF4B9-308C-4577-A396-55A2EAE930C4}" type="pres">
      <dgm:prSet presAssocID="{71760390-8DCB-E047-8175-0D13D4396573}" presName="extraNode" presStyleLbl="node1" presStyleIdx="0" presStyleCnt="2"/>
      <dgm:spPr/>
    </dgm:pt>
    <dgm:pt modelId="{172218B8-76D7-43CA-8F55-73C51C76FCFD}" type="pres">
      <dgm:prSet presAssocID="{71760390-8DCB-E047-8175-0D13D4396573}" presName="dstNode" presStyleLbl="node1" presStyleIdx="0" presStyleCnt="2"/>
      <dgm:spPr/>
    </dgm:pt>
    <dgm:pt modelId="{9A99C87E-B887-4D74-91B8-E40CEE7C1560}" type="pres">
      <dgm:prSet presAssocID="{883BFA44-58E6-114F-B90B-B566AFA46F6F}" presName="text_1" presStyleLbl="node1" presStyleIdx="0" presStyleCnt="2" custScaleX="99648">
        <dgm:presLayoutVars>
          <dgm:bulletEnabled val="1"/>
        </dgm:presLayoutVars>
      </dgm:prSet>
      <dgm:spPr/>
    </dgm:pt>
    <dgm:pt modelId="{00873C02-CC54-4EF7-9237-377B813AB55F}" type="pres">
      <dgm:prSet presAssocID="{883BFA44-58E6-114F-B90B-B566AFA46F6F}" presName="accent_1" presStyleCnt="0"/>
      <dgm:spPr/>
    </dgm:pt>
    <dgm:pt modelId="{4FDA896B-D2F3-443A-A1F6-704D6A4F759A}" type="pres">
      <dgm:prSet presAssocID="{883BFA44-58E6-114F-B90B-B566AFA46F6F}" presName="accentRepeatNode" presStyleLbl="solidFgAcc1" presStyleIdx="0" presStyleCnt="2" custScaleX="139765" custScaleY="139765" custLinFactNeighborX="14623" custLinFactNeighborY="-2129"/>
      <dgm:spPr>
        <a:blipFill rotWithShape="0">
          <a:blip xmlns:r="http://schemas.openxmlformats.org/officeDocument/2006/relationships" r:embed="rId1"/>
          <a:stretch>
            <a:fillRect l="-27000" r="-27000"/>
          </a:stretch>
        </a:blipFill>
        <a:scene3d>
          <a:camera prst="orthographicFront"/>
          <a:lightRig rig="threePt" dir="t">
            <a:rot lat="0" lon="0" rev="7500000"/>
          </a:lightRig>
        </a:scene3d>
      </dgm:spPr>
    </dgm:pt>
    <dgm:pt modelId="{02A73927-40BD-4486-B076-3BC5FBDD5177}" type="pres">
      <dgm:prSet presAssocID="{D0791B07-85F9-8A4B-A742-B93FA83B1041}" presName="text_2" presStyleLbl="node1" presStyleIdx="1" presStyleCnt="2" custScaleX="99631">
        <dgm:presLayoutVars>
          <dgm:bulletEnabled val="1"/>
        </dgm:presLayoutVars>
      </dgm:prSet>
      <dgm:spPr>
        <a:xfrm>
          <a:off x="1128332" y="2885340"/>
          <a:ext cx="7657819" cy="1442417"/>
        </a:xfrm>
        <a:prstGeom prst="rect">
          <a:avLst/>
        </a:prstGeom>
      </dgm:spPr>
    </dgm:pt>
    <dgm:pt modelId="{80A79DAE-DE6F-47E7-96D9-924C64ABE310}" type="pres">
      <dgm:prSet presAssocID="{D0791B07-85F9-8A4B-A742-B93FA83B1041}" presName="accent_2" presStyleCnt="0"/>
      <dgm:spPr/>
    </dgm:pt>
    <dgm:pt modelId="{82EE7925-885F-4A90-AC96-A863AAF0F6F7}" type="pres">
      <dgm:prSet presAssocID="{D0791B07-85F9-8A4B-A742-B93FA83B1041}" presName="accentRepeatNode" presStyleLbl="solidFgAcc1" presStyleIdx="1" presStyleCnt="2" custScaleX="139765" custScaleY="139765" custLinFactNeighborX="54141" custLinFactNeighborY="2801"/>
      <dgm:spPr>
        <a:blipFill rotWithShape="0">
          <a:blip xmlns:r="http://schemas.openxmlformats.org/officeDocument/2006/relationships" r:embed="rId2"/>
          <a:stretch>
            <a:fillRect l="-27000" r="-27000"/>
          </a:stretch>
        </a:blipFill>
        <a:scene3d>
          <a:camera prst="orthographicFront"/>
          <a:lightRig rig="threePt" dir="t">
            <a:rot lat="0" lon="0" rev="7500000"/>
          </a:lightRig>
        </a:scene3d>
      </dgm:spPr>
    </dgm:pt>
  </dgm:ptLst>
  <dgm:cxnLst>
    <dgm:cxn modelId="{D93FE70D-B7E1-44B9-AC9D-B7F84A92CB5C}" type="presOf" srcId="{71760390-8DCB-E047-8175-0D13D4396573}" destId="{F9C02843-84A7-46A0-BC49-CAD6AC08095C}" srcOrd="0" destOrd="0" presId="urn:microsoft.com/office/officeart/2008/layout/VerticalCurvedList"/>
    <dgm:cxn modelId="{21FC5D3C-E426-49A5-AFF0-E9F60D8F91E8}" type="presOf" srcId="{883BFA44-58E6-114F-B90B-B566AFA46F6F}" destId="{9A99C87E-B887-4D74-91B8-E40CEE7C1560}" srcOrd="0" destOrd="0" presId="urn:microsoft.com/office/officeart/2008/layout/VerticalCurvedList"/>
    <dgm:cxn modelId="{1D2D8269-BFD3-4EB4-8C26-035DA786C728}" type="presOf" srcId="{3427A711-02F8-B445-AD8C-3322086E73FD}" destId="{B256E813-893A-4244-A448-A1797721E338}" srcOrd="0" destOrd="0" presId="urn:microsoft.com/office/officeart/2008/layout/VerticalCurvedList"/>
    <dgm:cxn modelId="{5CB77E78-C14E-444F-A92D-F9BDFC179670}" srcId="{71760390-8DCB-E047-8175-0D13D4396573}" destId="{D0791B07-85F9-8A4B-A742-B93FA83B1041}" srcOrd="1" destOrd="0" parTransId="{8EB5AED3-B2BC-5B43-A80A-1A08D185DCDB}" sibTransId="{37E52A30-36ED-C24E-9986-712012B27608}"/>
    <dgm:cxn modelId="{77635286-B334-4294-92C5-990A3ED35279}" type="presOf" srcId="{D0791B07-85F9-8A4B-A742-B93FA83B1041}" destId="{02A73927-40BD-4486-B076-3BC5FBDD5177}" srcOrd="0" destOrd="0" presId="urn:microsoft.com/office/officeart/2008/layout/VerticalCurvedList"/>
    <dgm:cxn modelId="{788CC08A-F15D-BC49-BA76-E847A05CD0B0}" srcId="{71760390-8DCB-E047-8175-0D13D4396573}" destId="{883BFA44-58E6-114F-B90B-B566AFA46F6F}" srcOrd="0" destOrd="0" parTransId="{83734507-912C-514E-8E01-B767A7F7E5AA}" sibTransId="{3427A711-02F8-B445-AD8C-3322086E73FD}"/>
    <dgm:cxn modelId="{1690BBF7-1A4B-4BD0-BA8A-AF997355350D}" type="presParOf" srcId="{F9C02843-84A7-46A0-BC49-CAD6AC08095C}" destId="{6B754FDB-FD7C-43F7-BC69-F2F85118C911}" srcOrd="0" destOrd="0" presId="urn:microsoft.com/office/officeart/2008/layout/VerticalCurvedList"/>
    <dgm:cxn modelId="{B4EB6313-C5E9-4F34-A678-917B3CF0233F}" type="presParOf" srcId="{6B754FDB-FD7C-43F7-BC69-F2F85118C911}" destId="{51C83513-A563-4254-A131-F8D6F5F692A5}" srcOrd="0" destOrd="0" presId="urn:microsoft.com/office/officeart/2008/layout/VerticalCurvedList"/>
    <dgm:cxn modelId="{C8EE87CC-9D9C-4D9E-9101-9A6ECB27EE36}" type="presParOf" srcId="{51C83513-A563-4254-A131-F8D6F5F692A5}" destId="{3472E93F-3B9B-4E3A-B707-A0E89A1A9313}" srcOrd="0" destOrd="0" presId="urn:microsoft.com/office/officeart/2008/layout/VerticalCurvedList"/>
    <dgm:cxn modelId="{569DF7D8-F92B-486E-B541-34B9A252D0E6}" type="presParOf" srcId="{51C83513-A563-4254-A131-F8D6F5F692A5}" destId="{B256E813-893A-4244-A448-A1797721E338}" srcOrd="1" destOrd="0" presId="urn:microsoft.com/office/officeart/2008/layout/VerticalCurvedList"/>
    <dgm:cxn modelId="{376DA135-0463-4248-A20E-46C4F58E7E6C}" type="presParOf" srcId="{51C83513-A563-4254-A131-F8D6F5F692A5}" destId="{DF1AF4B9-308C-4577-A396-55A2EAE930C4}" srcOrd="2" destOrd="0" presId="urn:microsoft.com/office/officeart/2008/layout/VerticalCurvedList"/>
    <dgm:cxn modelId="{E85CE724-09B1-4835-A714-34DC3E8DC1AB}" type="presParOf" srcId="{51C83513-A563-4254-A131-F8D6F5F692A5}" destId="{172218B8-76D7-43CA-8F55-73C51C76FCFD}" srcOrd="3" destOrd="0" presId="urn:microsoft.com/office/officeart/2008/layout/VerticalCurvedList"/>
    <dgm:cxn modelId="{6C273A27-4D39-4116-94F3-27EE44420AE8}" type="presParOf" srcId="{6B754FDB-FD7C-43F7-BC69-F2F85118C911}" destId="{9A99C87E-B887-4D74-91B8-E40CEE7C1560}" srcOrd="1" destOrd="0" presId="urn:microsoft.com/office/officeart/2008/layout/VerticalCurvedList"/>
    <dgm:cxn modelId="{614199A9-64A9-4025-AF3D-53A6E0A43340}" type="presParOf" srcId="{6B754FDB-FD7C-43F7-BC69-F2F85118C911}" destId="{00873C02-CC54-4EF7-9237-377B813AB55F}" srcOrd="2" destOrd="0" presId="urn:microsoft.com/office/officeart/2008/layout/VerticalCurvedList"/>
    <dgm:cxn modelId="{41DA9DFD-26EB-4C11-B6E2-D0D556B6B1AF}" type="presParOf" srcId="{00873C02-CC54-4EF7-9237-377B813AB55F}" destId="{4FDA896B-D2F3-443A-A1F6-704D6A4F759A}" srcOrd="0" destOrd="0" presId="urn:microsoft.com/office/officeart/2008/layout/VerticalCurvedList"/>
    <dgm:cxn modelId="{BF8221D7-2089-45FA-A12E-2EFEA5CB79DE}" type="presParOf" srcId="{6B754FDB-FD7C-43F7-BC69-F2F85118C911}" destId="{02A73927-40BD-4486-B076-3BC5FBDD5177}" srcOrd="3" destOrd="0" presId="urn:microsoft.com/office/officeart/2008/layout/VerticalCurvedList"/>
    <dgm:cxn modelId="{FA9C1D0E-2D28-412C-BE06-E21610787591}" type="presParOf" srcId="{6B754FDB-FD7C-43F7-BC69-F2F85118C911}" destId="{80A79DAE-DE6F-47E7-96D9-924C64ABE310}" srcOrd="4" destOrd="0" presId="urn:microsoft.com/office/officeart/2008/layout/VerticalCurvedList"/>
    <dgm:cxn modelId="{ED5C7F21-CA02-44A5-9B2C-819BB1F8244E}" type="presParOf" srcId="{80A79DAE-DE6F-47E7-96D9-924C64ABE310}" destId="{82EE7925-885F-4A90-AC96-A863AAF0F6F7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760390-8DCB-E047-8175-0D13D4396573}" type="doc">
      <dgm:prSet loTypeId="urn:microsoft.com/office/officeart/2008/layout/VerticalCurvedList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pt-PT"/>
        </a:p>
      </dgm:t>
    </dgm:pt>
    <dgm:pt modelId="{7760C229-8BEE-446C-8FA3-5A4CA9F9A311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 spcFirstLastPara="0" vert="horz" wrap="square" lIns="91440" tIns="45720" rIns="91440" bIns="45720" numCol="1" spcCol="1270" rtlCol="0" anchor="ctr" anchorCtr="0"/>
        <a:lstStyle/>
        <a:p>
          <a:pPr marL="0" lvl="0" indent="0" algn="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>
              <a:solidFill>
                <a:srgbClr val="555555"/>
              </a:solidFill>
              <a:latin typeface="Calibri"/>
              <a:ea typeface="+mn-ea"/>
              <a:cs typeface="+mn-cs"/>
            </a:rPr>
            <a:t>         Inspirar pelo nariz</a:t>
          </a:r>
        </a:p>
      </dgm:t>
    </dgm:pt>
    <dgm:pt modelId="{A022CC93-BF25-41CA-B16B-49261027D641}" type="parTrans" cxnId="{E8204D6E-C061-4813-AB6F-C1ACE8EE6F4F}">
      <dgm:prSet/>
      <dgm:spPr/>
      <dgm:t>
        <a:bodyPr/>
        <a:lstStyle/>
        <a:p>
          <a:endParaRPr lang="pt-PT"/>
        </a:p>
      </dgm:t>
    </dgm:pt>
    <dgm:pt modelId="{4C70C783-9F96-4BB6-BD4C-F6CDA4F91DF9}" type="sibTrans" cxnId="{E8204D6E-C061-4813-AB6F-C1ACE8EE6F4F}">
      <dgm:prSet/>
      <dgm:spPr/>
      <dgm:t>
        <a:bodyPr/>
        <a:lstStyle/>
        <a:p>
          <a:endParaRPr lang="pt-PT"/>
        </a:p>
      </dgm:t>
    </dgm:pt>
    <dgm:pt modelId="{3D532646-7ED2-4993-AEBA-F6148FAC705D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 spcFirstLastPara="0" vert="horz" wrap="square" lIns="91440" tIns="45720" rIns="91440" bIns="45720" numCol="1" spcCol="1270" rtlCol="0" anchor="ctr" anchorCtr="0"/>
        <a:lstStyle/>
        <a:p>
          <a:pPr marL="0" lvl="0" indent="0" algn="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>
              <a:solidFill>
                <a:srgbClr val="555555"/>
              </a:solidFill>
              <a:latin typeface="Calibri"/>
              <a:ea typeface="+mn-ea"/>
              <a:cs typeface="+mn-cs"/>
            </a:rPr>
            <a:t>Fazer passeios na Natureza</a:t>
          </a:r>
        </a:p>
      </dgm:t>
    </dgm:pt>
    <dgm:pt modelId="{22EB0B08-92F3-4B47-A2C0-34F271B61853}" type="parTrans" cxnId="{E3A56521-DB5F-47C9-A26C-BEA79AFAD53D}">
      <dgm:prSet/>
      <dgm:spPr/>
      <dgm:t>
        <a:bodyPr/>
        <a:lstStyle/>
        <a:p>
          <a:endParaRPr lang="en-US"/>
        </a:p>
      </dgm:t>
    </dgm:pt>
    <dgm:pt modelId="{7A643A43-9624-4700-B7C0-B53FAE50B874}" type="sibTrans" cxnId="{E3A56521-DB5F-47C9-A26C-BEA79AFAD53D}">
      <dgm:prSet/>
      <dgm:spPr/>
      <dgm:t>
        <a:bodyPr/>
        <a:lstStyle/>
        <a:p>
          <a:endParaRPr lang="en-US"/>
        </a:p>
      </dgm:t>
    </dgm:pt>
    <dgm:pt modelId="{F9C02843-84A7-46A0-BC49-CAD6AC08095C}" type="pres">
      <dgm:prSet presAssocID="{71760390-8DCB-E047-8175-0D13D4396573}" presName="Name0" presStyleCnt="0">
        <dgm:presLayoutVars>
          <dgm:chMax val="7"/>
          <dgm:chPref val="7"/>
          <dgm:dir/>
        </dgm:presLayoutVars>
      </dgm:prSet>
      <dgm:spPr/>
    </dgm:pt>
    <dgm:pt modelId="{6B754FDB-FD7C-43F7-BC69-F2F85118C911}" type="pres">
      <dgm:prSet presAssocID="{71760390-8DCB-E047-8175-0D13D4396573}" presName="Name1" presStyleCnt="0"/>
      <dgm:spPr/>
    </dgm:pt>
    <dgm:pt modelId="{51C83513-A563-4254-A131-F8D6F5F692A5}" type="pres">
      <dgm:prSet presAssocID="{71760390-8DCB-E047-8175-0D13D4396573}" presName="cycle" presStyleCnt="0"/>
      <dgm:spPr/>
    </dgm:pt>
    <dgm:pt modelId="{3472E93F-3B9B-4E3A-B707-A0E89A1A9313}" type="pres">
      <dgm:prSet presAssocID="{71760390-8DCB-E047-8175-0D13D4396573}" presName="srcNode" presStyleLbl="node1" presStyleIdx="0" presStyleCnt="2"/>
      <dgm:spPr/>
    </dgm:pt>
    <dgm:pt modelId="{B256E813-893A-4244-A448-A1797721E338}" type="pres">
      <dgm:prSet presAssocID="{71760390-8DCB-E047-8175-0D13D4396573}" presName="conn" presStyleLbl="parChTrans1D2" presStyleIdx="0" presStyleCnt="1"/>
      <dgm:spPr/>
    </dgm:pt>
    <dgm:pt modelId="{DF1AF4B9-308C-4577-A396-55A2EAE930C4}" type="pres">
      <dgm:prSet presAssocID="{71760390-8DCB-E047-8175-0D13D4396573}" presName="extraNode" presStyleLbl="node1" presStyleIdx="0" presStyleCnt="2"/>
      <dgm:spPr/>
    </dgm:pt>
    <dgm:pt modelId="{172218B8-76D7-43CA-8F55-73C51C76FCFD}" type="pres">
      <dgm:prSet presAssocID="{71760390-8DCB-E047-8175-0D13D4396573}" presName="dstNode" presStyleLbl="node1" presStyleIdx="0" presStyleCnt="2"/>
      <dgm:spPr/>
    </dgm:pt>
    <dgm:pt modelId="{E54CD36B-05BE-445F-94B0-E0AFC0AF8E68}" type="pres">
      <dgm:prSet presAssocID="{7760C229-8BEE-446C-8FA3-5A4CA9F9A311}" presName="text_1" presStyleLbl="node1" presStyleIdx="0" presStyleCnt="2">
        <dgm:presLayoutVars>
          <dgm:bulletEnabled val="1"/>
        </dgm:presLayoutVars>
      </dgm:prSet>
      <dgm:spPr>
        <a:xfrm>
          <a:off x="1107387" y="721309"/>
          <a:ext cx="7686181" cy="1442417"/>
        </a:xfrm>
        <a:prstGeom prst="rect">
          <a:avLst/>
        </a:prstGeom>
      </dgm:spPr>
    </dgm:pt>
    <dgm:pt modelId="{D2AEFB36-E89F-4D6C-89E2-C501198F0C91}" type="pres">
      <dgm:prSet presAssocID="{7760C229-8BEE-446C-8FA3-5A4CA9F9A311}" presName="accent_1" presStyleCnt="0"/>
      <dgm:spPr/>
    </dgm:pt>
    <dgm:pt modelId="{323BED26-7AD7-4941-B03F-9B7D28557625}" type="pres">
      <dgm:prSet presAssocID="{7760C229-8BEE-446C-8FA3-5A4CA9F9A311}" presName="accentRepeatNode" presStyleLbl="solidFgAcc1" presStyleIdx="0" presStyleCnt="2" custScaleX="139765" custScaleY="139765" custLinFactNeighborX="20231" custLinFactNeighborY="-5287"/>
      <dgm:spPr>
        <a:blipFill rotWithShape="0">
          <a:blip xmlns:r="http://schemas.openxmlformats.org/officeDocument/2006/relationships" r:embed="rId1"/>
          <a:stretch>
            <a:fillRect l="-27000" r="-27000"/>
          </a:stretch>
        </a:blipFill>
      </dgm:spPr>
    </dgm:pt>
    <dgm:pt modelId="{7FC88D16-F456-42D6-8894-BB13C93BB98A}" type="pres">
      <dgm:prSet presAssocID="{3D532646-7ED2-4993-AEBA-F6148FAC705D}" presName="text_2" presStyleLbl="node1" presStyleIdx="1" presStyleCnt="2">
        <dgm:presLayoutVars>
          <dgm:bulletEnabled val="1"/>
        </dgm:presLayoutVars>
      </dgm:prSet>
      <dgm:spPr>
        <a:xfrm>
          <a:off x="1107387" y="2885340"/>
          <a:ext cx="7686181" cy="1442417"/>
        </a:xfrm>
        <a:prstGeom prst="rect">
          <a:avLst/>
        </a:prstGeom>
      </dgm:spPr>
    </dgm:pt>
    <dgm:pt modelId="{AF73B820-537E-462F-AA11-EE185C281E74}" type="pres">
      <dgm:prSet presAssocID="{3D532646-7ED2-4993-AEBA-F6148FAC705D}" presName="accent_2" presStyleCnt="0"/>
      <dgm:spPr/>
    </dgm:pt>
    <dgm:pt modelId="{B4E43B89-4D47-411B-B18E-08712E4DFDDB}" type="pres">
      <dgm:prSet presAssocID="{3D532646-7ED2-4993-AEBA-F6148FAC705D}" presName="accentRepeatNode" presStyleLbl="solidFgAcc1" presStyleIdx="1" presStyleCnt="2" custScaleX="139765" custScaleY="139765" custLinFactNeighborX="57572" custLinFactNeighborY="-3782"/>
      <dgm:spPr>
        <a:blipFill rotWithShape="0">
          <a:blip xmlns:r="http://schemas.openxmlformats.org/officeDocument/2006/relationships" r:embed="rId2"/>
          <a:stretch>
            <a:fillRect l="-27000" r="-27000"/>
          </a:stretch>
        </a:blipFill>
      </dgm:spPr>
    </dgm:pt>
  </dgm:ptLst>
  <dgm:cxnLst>
    <dgm:cxn modelId="{6F768906-E47A-4C2F-B6D2-DC952E8688BC}" type="presOf" srcId="{7760C229-8BEE-446C-8FA3-5A4CA9F9A311}" destId="{E54CD36B-05BE-445F-94B0-E0AFC0AF8E68}" srcOrd="0" destOrd="0" presId="urn:microsoft.com/office/officeart/2008/layout/VerticalCurvedList"/>
    <dgm:cxn modelId="{D93FE70D-B7E1-44B9-AC9D-B7F84A92CB5C}" type="presOf" srcId="{71760390-8DCB-E047-8175-0D13D4396573}" destId="{F9C02843-84A7-46A0-BC49-CAD6AC08095C}" srcOrd="0" destOrd="0" presId="urn:microsoft.com/office/officeart/2008/layout/VerticalCurvedList"/>
    <dgm:cxn modelId="{B4145911-35C5-4962-A1C7-537D5079F35C}" type="presOf" srcId="{4C70C783-9F96-4BB6-BD4C-F6CDA4F91DF9}" destId="{B256E813-893A-4244-A448-A1797721E338}" srcOrd="0" destOrd="0" presId="urn:microsoft.com/office/officeart/2008/layout/VerticalCurvedList"/>
    <dgm:cxn modelId="{E3A56521-DB5F-47C9-A26C-BEA79AFAD53D}" srcId="{71760390-8DCB-E047-8175-0D13D4396573}" destId="{3D532646-7ED2-4993-AEBA-F6148FAC705D}" srcOrd="1" destOrd="0" parTransId="{22EB0B08-92F3-4B47-A2C0-34F271B61853}" sibTransId="{7A643A43-9624-4700-B7C0-B53FAE50B874}"/>
    <dgm:cxn modelId="{34DEB92E-123C-47A8-8B4C-1028FC914F00}" type="presOf" srcId="{3D532646-7ED2-4993-AEBA-F6148FAC705D}" destId="{7FC88D16-F456-42D6-8894-BB13C93BB98A}" srcOrd="0" destOrd="0" presId="urn:microsoft.com/office/officeart/2008/layout/VerticalCurvedList"/>
    <dgm:cxn modelId="{E8204D6E-C061-4813-AB6F-C1ACE8EE6F4F}" srcId="{71760390-8DCB-E047-8175-0D13D4396573}" destId="{7760C229-8BEE-446C-8FA3-5A4CA9F9A311}" srcOrd="0" destOrd="0" parTransId="{A022CC93-BF25-41CA-B16B-49261027D641}" sibTransId="{4C70C783-9F96-4BB6-BD4C-F6CDA4F91DF9}"/>
    <dgm:cxn modelId="{1690BBF7-1A4B-4BD0-BA8A-AF997355350D}" type="presParOf" srcId="{F9C02843-84A7-46A0-BC49-CAD6AC08095C}" destId="{6B754FDB-FD7C-43F7-BC69-F2F85118C911}" srcOrd="0" destOrd="0" presId="urn:microsoft.com/office/officeart/2008/layout/VerticalCurvedList"/>
    <dgm:cxn modelId="{B4EB6313-C5E9-4F34-A678-917B3CF0233F}" type="presParOf" srcId="{6B754FDB-FD7C-43F7-BC69-F2F85118C911}" destId="{51C83513-A563-4254-A131-F8D6F5F692A5}" srcOrd="0" destOrd="0" presId="urn:microsoft.com/office/officeart/2008/layout/VerticalCurvedList"/>
    <dgm:cxn modelId="{C8EE87CC-9D9C-4D9E-9101-9A6ECB27EE36}" type="presParOf" srcId="{51C83513-A563-4254-A131-F8D6F5F692A5}" destId="{3472E93F-3B9B-4E3A-B707-A0E89A1A9313}" srcOrd="0" destOrd="0" presId="urn:microsoft.com/office/officeart/2008/layout/VerticalCurvedList"/>
    <dgm:cxn modelId="{569DF7D8-F92B-486E-B541-34B9A252D0E6}" type="presParOf" srcId="{51C83513-A563-4254-A131-F8D6F5F692A5}" destId="{B256E813-893A-4244-A448-A1797721E338}" srcOrd="1" destOrd="0" presId="urn:microsoft.com/office/officeart/2008/layout/VerticalCurvedList"/>
    <dgm:cxn modelId="{376DA135-0463-4248-A20E-46C4F58E7E6C}" type="presParOf" srcId="{51C83513-A563-4254-A131-F8D6F5F692A5}" destId="{DF1AF4B9-308C-4577-A396-55A2EAE930C4}" srcOrd="2" destOrd="0" presId="urn:microsoft.com/office/officeart/2008/layout/VerticalCurvedList"/>
    <dgm:cxn modelId="{E85CE724-09B1-4835-A714-34DC3E8DC1AB}" type="presParOf" srcId="{51C83513-A563-4254-A131-F8D6F5F692A5}" destId="{172218B8-76D7-43CA-8F55-73C51C76FCFD}" srcOrd="3" destOrd="0" presId="urn:microsoft.com/office/officeart/2008/layout/VerticalCurvedList"/>
    <dgm:cxn modelId="{861D24B9-D208-496D-B245-90DF202A9EAF}" type="presParOf" srcId="{6B754FDB-FD7C-43F7-BC69-F2F85118C911}" destId="{E54CD36B-05BE-445F-94B0-E0AFC0AF8E68}" srcOrd="1" destOrd="0" presId="urn:microsoft.com/office/officeart/2008/layout/VerticalCurvedList"/>
    <dgm:cxn modelId="{7A951FB7-FFC1-47E2-B468-726A116C7A11}" type="presParOf" srcId="{6B754FDB-FD7C-43F7-BC69-F2F85118C911}" destId="{D2AEFB36-E89F-4D6C-89E2-C501198F0C91}" srcOrd="2" destOrd="0" presId="urn:microsoft.com/office/officeart/2008/layout/VerticalCurvedList"/>
    <dgm:cxn modelId="{7AAE51B8-DF4B-49F8-9F31-EE9E7F2BC840}" type="presParOf" srcId="{D2AEFB36-E89F-4D6C-89E2-C501198F0C91}" destId="{323BED26-7AD7-4941-B03F-9B7D28557625}" srcOrd="0" destOrd="0" presId="urn:microsoft.com/office/officeart/2008/layout/VerticalCurvedList"/>
    <dgm:cxn modelId="{0D66130E-1790-4905-88E0-DA01E81D0971}" type="presParOf" srcId="{6B754FDB-FD7C-43F7-BC69-F2F85118C911}" destId="{7FC88D16-F456-42D6-8894-BB13C93BB98A}" srcOrd="3" destOrd="0" presId="urn:microsoft.com/office/officeart/2008/layout/VerticalCurvedList"/>
    <dgm:cxn modelId="{872D9E43-E480-43C4-8683-7749D4E74332}" type="presParOf" srcId="{6B754FDB-FD7C-43F7-BC69-F2F85118C911}" destId="{AF73B820-537E-462F-AA11-EE185C281E74}" srcOrd="4" destOrd="0" presId="urn:microsoft.com/office/officeart/2008/layout/VerticalCurvedList"/>
    <dgm:cxn modelId="{A4024AF6-C360-4009-B724-2D160868D7E8}" type="presParOf" srcId="{AF73B820-537E-462F-AA11-EE185C281E74}" destId="{B4E43B89-4D47-411B-B18E-08712E4DFDD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760390-8DCB-E047-8175-0D13D4396573}" type="doc">
      <dgm:prSet loTypeId="urn:microsoft.com/office/officeart/2008/layout/VerticalCurvedList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pt-PT"/>
        </a:p>
      </dgm:t>
    </dgm:pt>
    <dgm:pt modelId="{EEB9F965-B5F8-4DC0-830C-3A6C94D6EC6B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 spcFirstLastPara="0" vert="horz" wrap="square" lIns="91440" tIns="45720" rIns="91440" bIns="45720" numCol="1" spcCol="1270" rtlCol="0" anchor="ctr" anchorCtr="0"/>
        <a:lstStyle/>
        <a:p>
          <a:pPr marL="0" lvl="0" indent="0" algn="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>
              <a:solidFill>
                <a:srgbClr val="555555"/>
              </a:solidFill>
              <a:latin typeface="Calibri"/>
              <a:ea typeface="+mn-ea"/>
              <a:cs typeface="+mn-cs"/>
            </a:rPr>
            <a:t>                   Evitar ambientes poluídos </a:t>
          </a:r>
        </a:p>
      </dgm:t>
    </dgm:pt>
    <dgm:pt modelId="{BCDE27A9-601C-427A-B0DD-CFD8981E6D35}" type="parTrans" cxnId="{6E5EFA07-E947-40E1-8902-0CE975EF1465}">
      <dgm:prSet/>
      <dgm:spPr/>
      <dgm:t>
        <a:bodyPr/>
        <a:lstStyle/>
        <a:p>
          <a:endParaRPr lang="pt-PT"/>
        </a:p>
      </dgm:t>
    </dgm:pt>
    <dgm:pt modelId="{F8D3F66C-3EEB-429B-AE28-B5558D0E7EE8}" type="sibTrans" cxnId="{6E5EFA07-E947-40E1-8902-0CE975EF1465}">
      <dgm:prSet/>
      <dgm:spPr/>
      <dgm:t>
        <a:bodyPr/>
        <a:lstStyle/>
        <a:p>
          <a:endParaRPr lang="pt-PT"/>
        </a:p>
      </dgm:t>
    </dgm:pt>
    <dgm:pt modelId="{CF3B7A8E-1430-4747-B606-ECE5FE63E270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 spcFirstLastPara="0" vert="horz" wrap="square" lIns="91440" tIns="45720" rIns="91440" bIns="45720" numCol="1" spcCol="1270" rtlCol="0" anchor="ctr" anchorCtr="0"/>
        <a:lstStyle/>
        <a:p>
          <a:pPr marL="0" lvl="0" indent="0" algn="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>
              <a:solidFill>
                <a:srgbClr val="555555"/>
              </a:solidFill>
              <a:latin typeface="Calibri"/>
              <a:ea typeface="+mn-ea"/>
              <a:cs typeface="+mn-cs"/>
            </a:rPr>
            <a:t>                    Não fumar</a:t>
          </a:r>
        </a:p>
      </dgm:t>
    </dgm:pt>
    <dgm:pt modelId="{9141AAEB-8594-4996-AF43-5331480BA901}" type="parTrans" cxnId="{0FA88D2A-C9A5-42B1-AE7B-C8EE6FCF9306}">
      <dgm:prSet/>
      <dgm:spPr/>
      <dgm:t>
        <a:bodyPr/>
        <a:lstStyle/>
        <a:p>
          <a:endParaRPr lang="pt-PT"/>
        </a:p>
      </dgm:t>
    </dgm:pt>
    <dgm:pt modelId="{858C7664-8BAA-4042-8627-155D062F8681}" type="sibTrans" cxnId="{0FA88D2A-C9A5-42B1-AE7B-C8EE6FCF9306}">
      <dgm:prSet/>
      <dgm:spPr/>
      <dgm:t>
        <a:bodyPr/>
        <a:lstStyle/>
        <a:p>
          <a:endParaRPr lang="pt-PT"/>
        </a:p>
      </dgm:t>
    </dgm:pt>
    <dgm:pt modelId="{B3413BE7-C7E5-4AA7-A05E-06DFD0FCF2FD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 spcFirstLastPara="0" vert="horz" wrap="square" lIns="91440" tIns="45720" rIns="91440" bIns="45720" numCol="1" spcCol="1270" rtlCol="0" anchor="ctr" anchorCtr="0"/>
        <a:lstStyle/>
        <a:p>
          <a:pPr marL="0" lvl="0" indent="0" algn="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>
              <a:solidFill>
                <a:srgbClr val="555555"/>
              </a:solidFill>
              <a:latin typeface="Calibri"/>
              <a:ea typeface="+mn-ea"/>
              <a:cs typeface="+mn-cs"/>
            </a:rPr>
            <a:t>                                Cumprir o plano de vacinação</a:t>
          </a:r>
        </a:p>
      </dgm:t>
    </dgm:pt>
    <dgm:pt modelId="{4ED62720-F562-4E77-BDBE-315EF3F6B0F1}" type="parTrans" cxnId="{514A4B1A-64EE-4E88-B144-378AD62BAC33}">
      <dgm:prSet/>
      <dgm:spPr/>
      <dgm:t>
        <a:bodyPr/>
        <a:lstStyle/>
        <a:p>
          <a:endParaRPr lang="pt-PT"/>
        </a:p>
      </dgm:t>
    </dgm:pt>
    <dgm:pt modelId="{A7CE51BE-DE77-44ED-8493-0C49FD03F4F4}" type="sibTrans" cxnId="{514A4B1A-64EE-4E88-B144-378AD62BAC33}">
      <dgm:prSet/>
      <dgm:spPr/>
      <dgm:t>
        <a:bodyPr/>
        <a:lstStyle/>
        <a:p>
          <a:endParaRPr lang="pt-PT"/>
        </a:p>
      </dgm:t>
    </dgm:pt>
    <dgm:pt modelId="{F9C02843-84A7-46A0-BC49-CAD6AC08095C}" type="pres">
      <dgm:prSet presAssocID="{71760390-8DCB-E047-8175-0D13D4396573}" presName="Name0" presStyleCnt="0">
        <dgm:presLayoutVars>
          <dgm:chMax val="7"/>
          <dgm:chPref val="7"/>
          <dgm:dir/>
        </dgm:presLayoutVars>
      </dgm:prSet>
      <dgm:spPr/>
    </dgm:pt>
    <dgm:pt modelId="{6B754FDB-FD7C-43F7-BC69-F2F85118C911}" type="pres">
      <dgm:prSet presAssocID="{71760390-8DCB-E047-8175-0D13D4396573}" presName="Name1" presStyleCnt="0"/>
      <dgm:spPr/>
    </dgm:pt>
    <dgm:pt modelId="{51C83513-A563-4254-A131-F8D6F5F692A5}" type="pres">
      <dgm:prSet presAssocID="{71760390-8DCB-E047-8175-0D13D4396573}" presName="cycle" presStyleCnt="0"/>
      <dgm:spPr/>
    </dgm:pt>
    <dgm:pt modelId="{3472E93F-3B9B-4E3A-B707-A0E89A1A9313}" type="pres">
      <dgm:prSet presAssocID="{71760390-8DCB-E047-8175-0D13D4396573}" presName="srcNode" presStyleLbl="node1" presStyleIdx="0" presStyleCnt="3"/>
      <dgm:spPr/>
    </dgm:pt>
    <dgm:pt modelId="{B256E813-893A-4244-A448-A1797721E338}" type="pres">
      <dgm:prSet presAssocID="{71760390-8DCB-E047-8175-0D13D4396573}" presName="conn" presStyleLbl="parChTrans1D2" presStyleIdx="0" presStyleCnt="1"/>
      <dgm:spPr/>
    </dgm:pt>
    <dgm:pt modelId="{DF1AF4B9-308C-4577-A396-55A2EAE930C4}" type="pres">
      <dgm:prSet presAssocID="{71760390-8DCB-E047-8175-0D13D4396573}" presName="extraNode" presStyleLbl="node1" presStyleIdx="0" presStyleCnt="3"/>
      <dgm:spPr/>
    </dgm:pt>
    <dgm:pt modelId="{172218B8-76D7-43CA-8F55-73C51C76FCFD}" type="pres">
      <dgm:prSet presAssocID="{71760390-8DCB-E047-8175-0D13D4396573}" presName="dstNode" presStyleLbl="node1" presStyleIdx="0" presStyleCnt="3"/>
      <dgm:spPr/>
    </dgm:pt>
    <dgm:pt modelId="{76035918-8E7E-4A3B-AF87-06CD31954EBE}" type="pres">
      <dgm:prSet presAssocID="{EEB9F965-B5F8-4DC0-830C-3A6C94D6EC6B}" presName="text_1" presStyleLbl="node1" presStyleIdx="0" presStyleCnt="3">
        <dgm:presLayoutVars>
          <dgm:bulletEnabled val="1"/>
        </dgm:presLayoutVars>
      </dgm:prSet>
      <dgm:spPr>
        <a:xfrm>
          <a:off x="835532" y="504906"/>
          <a:ext cx="7870472" cy="1009813"/>
        </a:xfrm>
        <a:prstGeom prst="rect">
          <a:avLst/>
        </a:prstGeom>
      </dgm:spPr>
    </dgm:pt>
    <dgm:pt modelId="{D0F5EFF8-91BB-4971-BEB8-BFF6B3B718E1}" type="pres">
      <dgm:prSet presAssocID="{EEB9F965-B5F8-4DC0-830C-3A6C94D6EC6B}" presName="accent_1" presStyleCnt="0"/>
      <dgm:spPr/>
    </dgm:pt>
    <dgm:pt modelId="{8E7552D9-683C-422F-B36E-7B768AC21A75}" type="pres">
      <dgm:prSet presAssocID="{EEB9F965-B5F8-4DC0-830C-3A6C94D6EC6B}" presName="accentRepeatNode" presStyleLbl="solidFgAcc1" presStyleIdx="0" presStyleCnt="3" custScaleX="142601" custScaleY="142601" custLinFactNeighborX="19547" custLinFactNeighborY="-14426"/>
      <dgm:spPr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dgm:spPr>
    </dgm:pt>
    <dgm:pt modelId="{2C662DED-1270-4305-B356-6F0CBCA1BFF2}" type="pres">
      <dgm:prSet presAssocID="{CF3B7A8E-1430-4747-B606-ECE5FE63E270}" presName="text_2" presStyleLbl="node1" presStyleIdx="1" presStyleCnt="3">
        <dgm:presLayoutVars>
          <dgm:bulletEnabled val="1"/>
        </dgm:presLayoutVars>
      </dgm:prSet>
      <dgm:spPr>
        <a:xfrm>
          <a:off x="1202599" y="2019627"/>
          <a:ext cx="7503404" cy="1009813"/>
        </a:xfrm>
        <a:prstGeom prst="rect">
          <a:avLst/>
        </a:prstGeom>
      </dgm:spPr>
    </dgm:pt>
    <dgm:pt modelId="{2936C04A-3265-4FA2-8573-4E45F5C9F928}" type="pres">
      <dgm:prSet presAssocID="{CF3B7A8E-1430-4747-B606-ECE5FE63E270}" presName="accent_2" presStyleCnt="0"/>
      <dgm:spPr/>
    </dgm:pt>
    <dgm:pt modelId="{6A2658E0-1E31-4009-92D0-4F7287A44780}" type="pres">
      <dgm:prSet presAssocID="{CF3B7A8E-1430-4747-B606-ECE5FE63E270}" presName="accentRepeatNode" presStyleLbl="solidFgAcc1" presStyleIdx="1" presStyleCnt="3" custScaleX="142601" custScaleY="142601" custLinFactNeighborX="47514" custLinFactNeighborY="-2754"/>
      <dgm:spPr/>
    </dgm:pt>
    <dgm:pt modelId="{32C77A96-72C5-4E9E-A79A-9CD06E7C7556}" type="pres">
      <dgm:prSet presAssocID="{B3413BE7-C7E5-4AA7-A05E-06DFD0FCF2FD}" presName="text_3" presStyleLbl="node1" presStyleIdx="2" presStyleCnt="3">
        <dgm:presLayoutVars>
          <dgm:bulletEnabled val="1"/>
        </dgm:presLayoutVars>
      </dgm:prSet>
      <dgm:spPr>
        <a:xfrm>
          <a:off x="835532" y="3534347"/>
          <a:ext cx="7870472" cy="1009813"/>
        </a:xfrm>
        <a:prstGeom prst="rect">
          <a:avLst/>
        </a:prstGeom>
      </dgm:spPr>
    </dgm:pt>
    <dgm:pt modelId="{3B46FEAF-11E6-4285-AD37-EDCE393193A2}" type="pres">
      <dgm:prSet presAssocID="{B3413BE7-C7E5-4AA7-A05E-06DFD0FCF2FD}" presName="accent_3" presStyleCnt="0"/>
      <dgm:spPr/>
    </dgm:pt>
    <dgm:pt modelId="{D431EDD5-05E7-488F-9B1D-3F8C70EB04BA}" type="pres">
      <dgm:prSet presAssocID="{B3413BE7-C7E5-4AA7-A05E-06DFD0FCF2FD}" presName="accentRepeatNode" presStyleLbl="solidFgAcc1" presStyleIdx="2" presStyleCnt="3" custScaleX="142692" custScaleY="142686" custLinFactNeighborX="13888" custLinFactNeighborY="8030"/>
      <dgm:spPr>
        <a:blipFill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</dgm:spPr>
    </dgm:pt>
  </dgm:ptLst>
  <dgm:cxnLst>
    <dgm:cxn modelId="{6E5EFA07-E947-40E1-8902-0CE975EF1465}" srcId="{71760390-8DCB-E047-8175-0D13D4396573}" destId="{EEB9F965-B5F8-4DC0-830C-3A6C94D6EC6B}" srcOrd="0" destOrd="0" parTransId="{BCDE27A9-601C-427A-B0DD-CFD8981E6D35}" sibTransId="{F8D3F66C-3EEB-429B-AE28-B5558D0E7EE8}"/>
    <dgm:cxn modelId="{D93FE70D-B7E1-44B9-AC9D-B7F84A92CB5C}" type="presOf" srcId="{71760390-8DCB-E047-8175-0D13D4396573}" destId="{F9C02843-84A7-46A0-BC49-CAD6AC08095C}" srcOrd="0" destOrd="0" presId="urn:microsoft.com/office/officeart/2008/layout/VerticalCurvedList"/>
    <dgm:cxn modelId="{514A4B1A-64EE-4E88-B144-378AD62BAC33}" srcId="{71760390-8DCB-E047-8175-0D13D4396573}" destId="{B3413BE7-C7E5-4AA7-A05E-06DFD0FCF2FD}" srcOrd="2" destOrd="0" parTransId="{4ED62720-F562-4E77-BDBE-315EF3F6B0F1}" sibTransId="{A7CE51BE-DE77-44ED-8493-0C49FD03F4F4}"/>
    <dgm:cxn modelId="{ED3EA320-CF3D-46C4-BD0B-9E695ADAE7DB}" type="presOf" srcId="{EEB9F965-B5F8-4DC0-830C-3A6C94D6EC6B}" destId="{76035918-8E7E-4A3B-AF87-06CD31954EBE}" srcOrd="0" destOrd="0" presId="urn:microsoft.com/office/officeart/2008/layout/VerticalCurvedList"/>
    <dgm:cxn modelId="{0FA88D2A-C9A5-42B1-AE7B-C8EE6FCF9306}" srcId="{71760390-8DCB-E047-8175-0D13D4396573}" destId="{CF3B7A8E-1430-4747-B606-ECE5FE63E270}" srcOrd="1" destOrd="0" parTransId="{9141AAEB-8594-4996-AF43-5331480BA901}" sibTransId="{858C7664-8BAA-4042-8627-155D062F8681}"/>
    <dgm:cxn modelId="{F39D502F-0410-4D74-ADC4-2DE0A70DBBBF}" type="presOf" srcId="{F8D3F66C-3EEB-429B-AE28-B5558D0E7EE8}" destId="{B256E813-893A-4244-A448-A1797721E338}" srcOrd="0" destOrd="0" presId="urn:microsoft.com/office/officeart/2008/layout/VerticalCurvedList"/>
    <dgm:cxn modelId="{A7E44337-A626-4C2A-8606-C653B9F961D3}" type="presOf" srcId="{B3413BE7-C7E5-4AA7-A05E-06DFD0FCF2FD}" destId="{32C77A96-72C5-4E9E-A79A-9CD06E7C7556}" srcOrd="0" destOrd="0" presId="urn:microsoft.com/office/officeart/2008/layout/VerticalCurvedList"/>
    <dgm:cxn modelId="{168D0B44-5FB8-4C38-8BF7-C9578BB52386}" type="presOf" srcId="{CF3B7A8E-1430-4747-B606-ECE5FE63E270}" destId="{2C662DED-1270-4305-B356-6F0CBCA1BFF2}" srcOrd="0" destOrd="0" presId="urn:microsoft.com/office/officeart/2008/layout/VerticalCurvedList"/>
    <dgm:cxn modelId="{1690BBF7-1A4B-4BD0-BA8A-AF997355350D}" type="presParOf" srcId="{F9C02843-84A7-46A0-BC49-CAD6AC08095C}" destId="{6B754FDB-FD7C-43F7-BC69-F2F85118C911}" srcOrd="0" destOrd="0" presId="urn:microsoft.com/office/officeart/2008/layout/VerticalCurvedList"/>
    <dgm:cxn modelId="{B4EB6313-C5E9-4F34-A678-917B3CF0233F}" type="presParOf" srcId="{6B754FDB-FD7C-43F7-BC69-F2F85118C911}" destId="{51C83513-A563-4254-A131-F8D6F5F692A5}" srcOrd="0" destOrd="0" presId="urn:microsoft.com/office/officeart/2008/layout/VerticalCurvedList"/>
    <dgm:cxn modelId="{C8EE87CC-9D9C-4D9E-9101-9A6ECB27EE36}" type="presParOf" srcId="{51C83513-A563-4254-A131-F8D6F5F692A5}" destId="{3472E93F-3B9B-4E3A-B707-A0E89A1A9313}" srcOrd="0" destOrd="0" presId="urn:microsoft.com/office/officeart/2008/layout/VerticalCurvedList"/>
    <dgm:cxn modelId="{569DF7D8-F92B-486E-B541-34B9A252D0E6}" type="presParOf" srcId="{51C83513-A563-4254-A131-F8D6F5F692A5}" destId="{B256E813-893A-4244-A448-A1797721E338}" srcOrd="1" destOrd="0" presId="urn:microsoft.com/office/officeart/2008/layout/VerticalCurvedList"/>
    <dgm:cxn modelId="{376DA135-0463-4248-A20E-46C4F58E7E6C}" type="presParOf" srcId="{51C83513-A563-4254-A131-F8D6F5F692A5}" destId="{DF1AF4B9-308C-4577-A396-55A2EAE930C4}" srcOrd="2" destOrd="0" presId="urn:microsoft.com/office/officeart/2008/layout/VerticalCurvedList"/>
    <dgm:cxn modelId="{E85CE724-09B1-4835-A714-34DC3E8DC1AB}" type="presParOf" srcId="{51C83513-A563-4254-A131-F8D6F5F692A5}" destId="{172218B8-76D7-43CA-8F55-73C51C76FCFD}" srcOrd="3" destOrd="0" presId="urn:microsoft.com/office/officeart/2008/layout/VerticalCurvedList"/>
    <dgm:cxn modelId="{E91C9C74-910A-4297-9FAC-A2904BC1584D}" type="presParOf" srcId="{6B754FDB-FD7C-43F7-BC69-F2F85118C911}" destId="{76035918-8E7E-4A3B-AF87-06CD31954EBE}" srcOrd="1" destOrd="0" presId="urn:microsoft.com/office/officeart/2008/layout/VerticalCurvedList"/>
    <dgm:cxn modelId="{766A31B5-8CE7-4DEF-AB07-C9AFA9A3AF9B}" type="presParOf" srcId="{6B754FDB-FD7C-43F7-BC69-F2F85118C911}" destId="{D0F5EFF8-91BB-4971-BEB8-BFF6B3B718E1}" srcOrd="2" destOrd="0" presId="urn:microsoft.com/office/officeart/2008/layout/VerticalCurvedList"/>
    <dgm:cxn modelId="{D0503EC4-F9EE-4499-B96F-9BD426E0B35D}" type="presParOf" srcId="{D0F5EFF8-91BB-4971-BEB8-BFF6B3B718E1}" destId="{8E7552D9-683C-422F-B36E-7B768AC21A75}" srcOrd="0" destOrd="0" presId="urn:microsoft.com/office/officeart/2008/layout/VerticalCurvedList"/>
    <dgm:cxn modelId="{B99FFAF4-F335-4E7C-8506-0695D58A90B6}" type="presParOf" srcId="{6B754FDB-FD7C-43F7-BC69-F2F85118C911}" destId="{2C662DED-1270-4305-B356-6F0CBCA1BFF2}" srcOrd="3" destOrd="0" presId="urn:microsoft.com/office/officeart/2008/layout/VerticalCurvedList"/>
    <dgm:cxn modelId="{7841949C-70AC-48AA-A090-5CABBA5A4185}" type="presParOf" srcId="{6B754FDB-FD7C-43F7-BC69-F2F85118C911}" destId="{2936C04A-3265-4FA2-8573-4E45F5C9F928}" srcOrd="4" destOrd="0" presId="urn:microsoft.com/office/officeart/2008/layout/VerticalCurvedList"/>
    <dgm:cxn modelId="{8BAB1198-7DFE-4B31-AFE1-3BC900C2E00B}" type="presParOf" srcId="{2936C04A-3265-4FA2-8573-4E45F5C9F928}" destId="{6A2658E0-1E31-4009-92D0-4F7287A44780}" srcOrd="0" destOrd="0" presId="urn:microsoft.com/office/officeart/2008/layout/VerticalCurvedList"/>
    <dgm:cxn modelId="{E6D16982-24B1-4D0C-9F13-0CE8CD58A1A6}" type="presParOf" srcId="{6B754FDB-FD7C-43F7-BC69-F2F85118C911}" destId="{32C77A96-72C5-4E9E-A79A-9CD06E7C7556}" srcOrd="5" destOrd="0" presId="urn:microsoft.com/office/officeart/2008/layout/VerticalCurvedList"/>
    <dgm:cxn modelId="{B6496DC7-F847-44A3-8325-A618B5F33C80}" type="presParOf" srcId="{6B754FDB-FD7C-43F7-BC69-F2F85118C911}" destId="{3B46FEAF-11E6-4285-AD37-EDCE393193A2}" srcOrd="6" destOrd="0" presId="urn:microsoft.com/office/officeart/2008/layout/VerticalCurvedList"/>
    <dgm:cxn modelId="{BB727CA6-03A3-456D-B166-28ED0275C097}" type="presParOf" srcId="{3B46FEAF-11E6-4285-AD37-EDCE393193A2}" destId="{D431EDD5-05E7-488F-9B1D-3F8C70EB04B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56E813-893A-4244-A448-A1797721E338}">
      <dsp:nvSpPr>
        <dsp:cNvPr id="0" name=""/>
        <dsp:cNvSpPr/>
      </dsp:nvSpPr>
      <dsp:spPr>
        <a:xfrm>
          <a:off x="-5478706" y="-873839"/>
          <a:ext cx="6796747" cy="6796747"/>
        </a:xfrm>
        <a:prstGeom prst="blockArc">
          <a:avLst>
            <a:gd name="adj1" fmla="val 18900000"/>
            <a:gd name="adj2" fmla="val 2700000"/>
            <a:gd name="adj3" fmla="val 318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99C87E-B887-4D74-91B8-E40CEE7C1560}">
      <dsp:nvSpPr>
        <dsp:cNvPr id="0" name=""/>
        <dsp:cNvSpPr/>
      </dsp:nvSpPr>
      <dsp:spPr>
        <a:xfrm>
          <a:off x="1127679" y="721309"/>
          <a:ext cx="7659125" cy="1442417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rtlCol="0" anchor="ctr" anchorCtr="0">
          <a:noAutofit/>
        </a:bodyPr>
        <a:lstStyle/>
        <a:p>
          <a:pPr marL="0" lvl="0" indent="0" algn="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>
              <a:latin typeface="Calibri"/>
              <a:ea typeface="+mn-ea"/>
              <a:cs typeface="+mn-cs"/>
            </a:rPr>
            <a:t>Arejar a casa</a:t>
          </a:r>
        </a:p>
      </dsp:txBody>
      <dsp:txXfrm>
        <a:off x="1127679" y="721309"/>
        <a:ext cx="7659125" cy="1442417"/>
      </dsp:txXfrm>
    </dsp:sp>
    <dsp:sp modelId="{4FDA896B-D2F3-443A-A1F6-704D6A4F759A}">
      <dsp:nvSpPr>
        <dsp:cNvPr id="0" name=""/>
        <dsp:cNvSpPr/>
      </dsp:nvSpPr>
      <dsp:spPr>
        <a:xfrm>
          <a:off x="117810" y="144135"/>
          <a:ext cx="2519993" cy="251999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 l="-27000" r="-27000"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A73927-40BD-4486-B076-3BC5FBDD5177}">
      <dsp:nvSpPr>
        <dsp:cNvPr id="0" name=""/>
        <dsp:cNvSpPr/>
      </dsp:nvSpPr>
      <dsp:spPr>
        <a:xfrm>
          <a:off x="1128332" y="2885340"/>
          <a:ext cx="7657819" cy="1442417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rtlCol="0" anchor="ctr" anchorCtr="0">
          <a:noAutofit/>
        </a:bodyPr>
        <a:lstStyle/>
        <a:p>
          <a:pPr marL="0" lvl="0" indent="0" algn="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>
              <a:solidFill>
                <a:srgbClr val="555555"/>
              </a:solidFill>
              <a:latin typeface="Calibri"/>
              <a:ea typeface="+mn-ea"/>
              <a:cs typeface="+mn-cs"/>
            </a:rPr>
            <a:t>Fazer a manutenção periódica </a:t>
          </a:r>
        </a:p>
        <a:p>
          <a:pPr marL="0" lvl="0" indent="0" algn="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>
              <a:solidFill>
                <a:srgbClr val="555555"/>
              </a:solidFill>
              <a:latin typeface="Calibri"/>
              <a:ea typeface="+mn-ea"/>
              <a:cs typeface="+mn-cs"/>
            </a:rPr>
            <a:t>dos aparelhos de ar condicionado</a:t>
          </a:r>
        </a:p>
      </dsp:txBody>
      <dsp:txXfrm>
        <a:off x="1128332" y="2885340"/>
        <a:ext cx="7657819" cy="1442417"/>
      </dsp:txXfrm>
    </dsp:sp>
    <dsp:sp modelId="{82EE7925-885F-4A90-AC96-A863AAF0F6F7}">
      <dsp:nvSpPr>
        <dsp:cNvPr id="0" name=""/>
        <dsp:cNvSpPr/>
      </dsp:nvSpPr>
      <dsp:spPr>
        <a:xfrm>
          <a:off x="830328" y="2397054"/>
          <a:ext cx="2519993" cy="251999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 l="-27000" r="-27000"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56E813-893A-4244-A448-A1797721E338}">
      <dsp:nvSpPr>
        <dsp:cNvPr id="0" name=""/>
        <dsp:cNvSpPr/>
      </dsp:nvSpPr>
      <dsp:spPr>
        <a:xfrm>
          <a:off x="-5485469" y="-873839"/>
          <a:ext cx="6796747" cy="6796747"/>
        </a:xfrm>
        <a:prstGeom prst="blockArc">
          <a:avLst>
            <a:gd name="adj1" fmla="val 18900000"/>
            <a:gd name="adj2" fmla="val 2700000"/>
            <a:gd name="adj3" fmla="val 318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4CD36B-05BE-445F-94B0-E0AFC0AF8E68}">
      <dsp:nvSpPr>
        <dsp:cNvPr id="0" name=""/>
        <dsp:cNvSpPr/>
      </dsp:nvSpPr>
      <dsp:spPr>
        <a:xfrm>
          <a:off x="1107387" y="721309"/>
          <a:ext cx="7686181" cy="1442417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rtlCol="0" anchor="ctr" anchorCtr="0">
          <a:noAutofit/>
        </a:bodyPr>
        <a:lstStyle/>
        <a:p>
          <a:pPr marL="0" lvl="0" indent="0" algn="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>
              <a:solidFill>
                <a:srgbClr val="555555"/>
              </a:solidFill>
              <a:latin typeface="Calibri"/>
              <a:ea typeface="+mn-ea"/>
              <a:cs typeface="+mn-cs"/>
            </a:rPr>
            <a:t>         Inspirar pelo nariz</a:t>
          </a:r>
        </a:p>
      </dsp:txBody>
      <dsp:txXfrm>
        <a:off x="1107387" y="721309"/>
        <a:ext cx="7686181" cy="1442417"/>
      </dsp:txXfrm>
    </dsp:sp>
    <dsp:sp modelId="{323BED26-7AD7-4941-B03F-9B7D28557625}">
      <dsp:nvSpPr>
        <dsp:cNvPr id="0" name=""/>
        <dsp:cNvSpPr/>
      </dsp:nvSpPr>
      <dsp:spPr>
        <a:xfrm>
          <a:off x="212160" y="87195"/>
          <a:ext cx="2519993" cy="251999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 l="-27000" r="-27000"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FC88D16-F456-42D6-8894-BB13C93BB98A}">
      <dsp:nvSpPr>
        <dsp:cNvPr id="0" name=""/>
        <dsp:cNvSpPr/>
      </dsp:nvSpPr>
      <dsp:spPr>
        <a:xfrm>
          <a:off x="1107387" y="2885340"/>
          <a:ext cx="7686181" cy="1442417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rtlCol="0" anchor="ctr" anchorCtr="0">
          <a:noAutofit/>
        </a:bodyPr>
        <a:lstStyle/>
        <a:p>
          <a:pPr marL="0" lvl="0" indent="0" algn="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>
              <a:solidFill>
                <a:srgbClr val="555555"/>
              </a:solidFill>
              <a:latin typeface="Calibri"/>
              <a:ea typeface="+mn-ea"/>
              <a:cs typeface="+mn-cs"/>
            </a:rPr>
            <a:t>Fazer passeios na Natureza</a:t>
          </a:r>
        </a:p>
      </dsp:txBody>
      <dsp:txXfrm>
        <a:off x="1107387" y="2885340"/>
        <a:ext cx="7686181" cy="1442417"/>
      </dsp:txXfrm>
    </dsp:sp>
    <dsp:sp modelId="{B4E43B89-4D47-411B-B18E-08712E4DFDDB}">
      <dsp:nvSpPr>
        <dsp:cNvPr id="0" name=""/>
        <dsp:cNvSpPr/>
      </dsp:nvSpPr>
      <dsp:spPr>
        <a:xfrm>
          <a:off x="885426" y="2278361"/>
          <a:ext cx="2519993" cy="251999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 l="-27000" r="-27000"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56E813-893A-4244-A448-A1797721E338}">
      <dsp:nvSpPr>
        <dsp:cNvPr id="0" name=""/>
        <dsp:cNvSpPr/>
      </dsp:nvSpPr>
      <dsp:spPr>
        <a:xfrm>
          <a:off x="-5573034" y="-873839"/>
          <a:ext cx="6796747" cy="6796747"/>
        </a:xfrm>
        <a:prstGeom prst="blockArc">
          <a:avLst>
            <a:gd name="adj1" fmla="val 18900000"/>
            <a:gd name="adj2" fmla="val 2700000"/>
            <a:gd name="adj3" fmla="val 318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035918-8E7E-4A3B-AF87-06CD31954EBE}">
      <dsp:nvSpPr>
        <dsp:cNvPr id="0" name=""/>
        <dsp:cNvSpPr/>
      </dsp:nvSpPr>
      <dsp:spPr>
        <a:xfrm>
          <a:off x="835532" y="504906"/>
          <a:ext cx="7870472" cy="1009813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rtlCol="0" anchor="ctr" anchorCtr="0">
          <a:noAutofit/>
        </a:bodyPr>
        <a:lstStyle/>
        <a:p>
          <a:pPr marL="0" lvl="0" indent="0" algn="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>
              <a:solidFill>
                <a:srgbClr val="555555"/>
              </a:solidFill>
              <a:latin typeface="Calibri"/>
              <a:ea typeface="+mn-ea"/>
              <a:cs typeface="+mn-cs"/>
            </a:rPr>
            <a:t>                   Evitar ambientes poluídos </a:t>
          </a:r>
        </a:p>
      </dsp:txBody>
      <dsp:txXfrm>
        <a:off x="835532" y="504906"/>
        <a:ext cx="7870472" cy="1009813"/>
      </dsp:txXfrm>
    </dsp:sp>
    <dsp:sp modelId="{8E7552D9-683C-422F-B36E-7B768AC21A75}">
      <dsp:nvSpPr>
        <dsp:cNvPr id="0" name=""/>
        <dsp:cNvSpPr/>
      </dsp:nvSpPr>
      <dsp:spPr>
        <a:xfrm>
          <a:off x="182265" y="0"/>
          <a:ext cx="1800005" cy="1800005"/>
        </a:xfrm>
        <a:prstGeom prst="ellipse">
          <a:avLst/>
        </a:prstGeom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662DED-1270-4305-B356-6F0CBCA1BFF2}">
      <dsp:nvSpPr>
        <dsp:cNvPr id="0" name=""/>
        <dsp:cNvSpPr/>
      </dsp:nvSpPr>
      <dsp:spPr>
        <a:xfrm>
          <a:off x="1202599" y="2019627"/>
          <a:ext cx="7503404" cy="1009813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rtlCol="0" anchor="ctr" anchorCtr="0">
          <a:noAutofit/>
        </a:bodyPr>
        <a:lstStyle/>
        <a:p>
          <a:pPr marL="0" lvl="0" indent="0" algn="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>
              <a:solidFill>
                <a:srgbClr val="555555"/>
              </a:solidFill>
              <a:latin typeface="Calibri"/>
              <a:ea typeface="+mn-ea"/>
              <a:cs typeface="+mn-cs"/>
            </a:rPr>
            <a:t>                    Não fumar</a:t>
          </a:r>
        </a:p>
      </dsp:txBody>
      <dsp:txXfrm>
        <a:off x="1202599" y="2019627"/>
        <a:ext cx="7503404" cy="1009813"/>
      </dsp:txXfrm>
    </dsp:sp>
    <dsp:sp modelId="{6A2658E0-1E31-4009-92D0-4F7287A44780}">
      <dsp:nvSpPr>
        <dsp:cNvPr id="0" name=""/>
        <dsp:cNvSpPr/>
      </dsp:nvSpPr>
      <dsp:spPr>
        <a:xfrm>
          <a:off x="902350" y="1589768"/>
          <a:ext cx="1800005" cy="180000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2C77A96-72C5-4E9E-A79A-9CD06E7C7556}">
      <dsp:nvSpPr>
        <dsp:cNvPr id="0" name=""/>
        <dsp:cNvSpPr/>
      </dsp:nvSpPr>
      <dsp:spPr>
        <a:xfrm>
          <a:off x="835532" y="3534347"/>
          <a:ext cx="7870472" cy="1009813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rtlCol="0" anchor="ctr" anchorCtr="0">
          <a:noAutofit/>
        </a:bodyPr>
        <a:lstStyle/>
        <a:p>
          <a:pPr marL="0" lvl="0" indent="0" algn="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800" b="1" kern="1200" dirty="0">
              <a:solidFill>
                <a:srgbClr val="555555"/>
              </a:solidFill>
              <a:latin typeface="Calibri"/>
              <a:ea typeface="+mn-ea"/>
              <a:cs typeface="+mn-cs"/>
            </a:rPr>
            <a:t>                                Cumprir o plano de vacinação</a:t>
          </a:r>
        </a:p>
      </dsp:txBody>
      <dsp:txXfrm>
        <a:off x="835532" y="3534347"/>
        <a:ext cx="7870472" cy="1009813"/>
      </dsp:txXfrm>
    </dsp:sp>
    <dsp:sp modelId="{D431EDD5-05E7-488F-9B1D-3F8C70EB04BA}">
      <dsp:nvSpPr>
        <dsp:cNvPr id="0" name=""/>
        <dsp:cNvSpPr/>
      </dsp:nvSpPr>
      <dsp:spPr>
        <a:xfrm>
          <a:off x="110259" y="3240075"/>
          <a:ext cx="1801154" cy="1801078"/>
        </a:xfrm>
        <a:prstGeom prst="ellipse">
          <a:avLst/>
        </a:prstGeom>
        <a:blipFill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01-08-2017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37859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26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21624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20923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9959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083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0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8641" y="4077072"/>
            <a:ext cx="9144000" cy="151216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Equilíbrio do sistema respiratório</a:t>
            </a:r>
          </a:p>
        </p:txBody>
      </p: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2082800" y="3340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111275712"/>
              </p:ext>
            </p:extLst>
          </p:nvPr>
        </p:nvGraphicFramePr>
        <p:xfrm>
          <a:off x="69255" y="1341049"/>
          <a:ext cx="8640960" cy="5049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3"/>
          <p:cNvSpPr txBox="1">
            <a:spLocks/>
          </p:cNvSpPr>
          <p:nvPr/>
        </p:nvSpPr>
        <p:spPr>
          <a:xfrm>
            <a:off x="611560" y="49496"/>
            <a:ext cx="8229600" cy="13234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dirty="0"/>
              <a:t>Comportamentos que </a:t>
            </a:r>
          </a:p>
          <a:p>
            <a:r>
              <a:rPr lang="pt-PT" sz="3600" dirty="0"/>
              <a:t>protegem o sistema respiratório</a:t>
            </a:r>
          </a:p>
        </p:txBody>
      </p:sp>
    </p:spTree>
    <p:extLst>
      <p:ext uri="{BB962C8B-B14F-4D97-AF65-F5344CB8AC3E}">
        <p14:creationId xmlns:p14="http://schemas.microsoft.com/office/powerpoint/2010/main" val="868401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2082800" y="3340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graphicFrame>
        <p:nvGraphicFramePr>
          <p:cNvPr id="15" name="Diagram 1"/>
          <p:cNvGraphicFramePr/>
          <p:nvPr>
            <p:extLst>
              <p:ext uri="{D42A27DB-BD31-4B8C-83A1-F6EECF244321}">
                <p14:modId xmlns:p14="http://schemas.microsoft.com/office/powerpoint/2010/main" val="3276186160"/>
              </p:ext>
            </p:extLst>
          </p:nvPr>
        </p:nvGraphicFramePr>
        <p:xfrm>
          <a:off x="69255" y="1341049"/>
          <a:ext cx="8640960" cy="5049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aixaDeTexto 3"/>
          <p:cNvSpPr txBox="1">
            <a:spLocks/>
          </p:cNvSpPr>
          <p:nvPr/>
        </p:nvSpPr>
        <p:spPr>
          <a:xfrm>
            <a:off x="611560" y="49496"/>
            <a:ext cx="8229600" cy="13234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dirty="0"/>
              <a:t>Comportamentos que </a:t>
            </a:r>
          </a:p>
          <a:p>
            <a:r>
              <a:rPr lang="pt-PT" sz="3600" dirty="0"/>
              <a:t>protegem o sistema respiratório</a:t>
            </a:r>
          </a:p>
        </p:txBody>
      </p:sp>
    </p:spTree>
    <p:extLst>
      <p:ext uri="{BB962C8B-B14F-4D97-AF65-F5344CB8AC3E}">
        <p14:creationId xmlns:p14="http://schemas.microsoft.com/office/powerpoint/2010/main" val="3783774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2082800" y="3340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graphicFrame>
        <p:nvGraphicFramePr>
          <p:cNvPr id="15" name="Diagram 1"/>
          <p:cNvGraphicFramePr/>
          <p:nvPr>
            <p:extLst>
              <p:ext uri="{D42A27DB-BD31-4B8C-83A1-F6EECF244321}">
                <p14:modId xmlns:p14="http://schemas.microsoft.com/office/powerpoint/2010/main" val="810992628"/>
              </p:ext>
            </p:extLst>
          </p:nvPr>
        </p:nvGraphicFramePr>
        <p:xfrm>
          <a:off x="69255" y="1341049"/>
          <a:ext cx="8640960" cy="5049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aixaDeTexto 3"/>
          <p:cNvSpPr txBox="1">
            <a:spLocks/>
          </p:cNvSpPr>
          <p:nvPr/>
        </p:nvSpPr>
        <p:spPr>
          <a:xfrm>
            <a:off x="611560" y="49496"/>
            <a:ext cx="8229600" cy="13234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dirty="0"/>
              <a:t>Comportamentos que </a:t>
            </a:r>
          </a:p>
          <a:p>
            <a:r>
              <a:rPr lang="pt-PT" sz="3600" dirty="0"/>
              <a:t>protegem o sistema respiratório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" t="3416" r="2651" b="2536"/>
          <a:stretch/>
        </p:blipFill>
        <p:spPr>
          <a:xfrm>
            <a:off x="981125" y="2953518"/>
            <a:ext cx="1800200" cy="180238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20671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2082800" y="3340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7" name="TextBox 6"/>
          <p:cNvSpPr txBox="1"/>
          <p:nvPr/>
        </p:nvSpPr>
        <p:spPr>
          <a:xfrm>
            <a:off x="2580750" y="953266"/>
            <a:ext cx="6167715" cy="20544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400" b="1"/>
            </a:lvl1pPr>
          </a:lstStyle>
          <a:p>
            <a:pPr algn="just">
              <a:lnSpc>
                <a:spcPct val="150000"/>
              </a:lnSpc>
            </a:pPr>
            <a:endParaRPr lang="pt-PT" sz="1700" dirty="0"/>
          </a:p>
          <a:p>
            <a:pPr algn="just">
              <a:lnSpc>
                <a:spcPct val="150000"/>
              </a:lnSpc>
            </a:pPr>
            <a:r>
              <a:rPr lang="pt-PT" sz="1700" dirty="0"/>
              <a:t>a. </a:t>
            </a:r>
            <a:r>
              <a:rPr lang="pt-PT" sz="1700" b="0" dirty="0">
                <a:hlinkClick r:id="rId2" action="ppaction://hlinksldjump"/>
              </a:rPr>
              <a:t>Arejar a casa é </a:t>
            </a:r>
            <a:r>
              <a:rPr lang="pt-PT" sz="1700" b="0" dirty="0">
                <a:solidFill>
                  <a:schemeClr val="accent6"/>
                </a:solidFill>
                <a:hlinkClick r:id="rId2" action="ppaction://hlinksldjump"/>
              </a:rPr>
              <a:t>importante</a:t>
            </a:r>
            <a:r>
              <a:rPr lang="pt-PT" sz="1700" b="0" dirty="0">
                <a:hlinkClick r:id="rId2" action="ppaction://hlinksldjump"/>
              </a:rPr>
              <a:t> para eliminar maus cheiros e renovar o ar</a:t>
            </a:r>
            <a:r>
              <a:rPr lang="pt-PT" sz="1700" b="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pt-PT" sz="1700" dirty="0"/>
              <a:t>b. </a:t>
            </a:r>
            <a:r>
              <a:rPr lang="pt-PT" sz="1700" b="0" dirty="0">
                <a:hlinkClick r:id="rId3" action="ppaction://hlinksldjump"/>
              </a:rPr>
              <a:t>Devemos manter as janelas fechadas pois podem entrar poeiras</a:t>
            </a:r>
            <a:r>
              <a:rPr lang="pt-PT" sz="1700" b="0" dirty="0"/>
              <a:t>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568" y="3119048"/>
            <a:ext cx="1383946" cy="147996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197" y="1309272"/>
            <a:ext cx="2000268" cy="15396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80750" y="3502768"/>
            <a:ext cx="6192689" cy="1269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defRPr sz="1700" b="1"/>
            </a:lvl1pPr>
          </a:lstStyle>
          <a:p>
            <a:pPr algn="just"/>
            <a:r>
              <a:rPr lang="pt-PT" dirty="0"/>
              <a:t>a. </a:t>
            </a:r>
            <a:r>
              <a:rPr lang="pt-PT" b="0" dirty="0">
                <a:hlinkClick r:id="rId3" action="ppaction://hlinksldjump"/>
              </a:rPr>
              <a:t>Fazer ginástica é cansativo</a:t>
            </a:r>
            <a:r>
              <a:rPr lang="pt-PT" b="0" dirty="0"/>
              <a:t>.</a:t>
            </a:r>
          </a:p>
          <a:p>
            <a:pPr algn="just"/>
            <a:r>
              <a:rPr lang="pt-PT" dirty="0"/>
              <a:t>b. </a:t>
            </a:r>
            <a:r>
              <a:rPr lang="pt-PT" b="0" dirty="0">
                <a:hlinkClick r:id="rId2" action="ppaction://hlinksldjump"/>
              </a:rPr>
              <a:t>Passear e fazer atividades ao ar livre promove a saúde do sistema respiratório</a:t>
            </a:r>
            <a:r>
              <a:rPr lang="pt-PT" b="0" dirty="0"/>
              <a:t>.</a:t>
            </a:r>
          </a:p>
        </p:txBody>
      </p:sp>
      <p:sp>
        <p:nvSpPr>
          <p:cNvPr id="12" name="CaixaDeTexto 3"/>
          <p:cNvSpPr txBox="1">
            <a:spLocks/>
          </p:cNvSpPr>
          <p:nvPr/>
        </p:nvSpPr>
        <p:spPr>
          <a:xfrm>
            <a:off x="832287" y="-49830"/>
            <a:ext cx="8229600" cy="12003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36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pt-PT" dirty="0"/>
              <a:t>Escolhe a legenda correta 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2580750" y="5127146"/>
            <a:ext cx="6192689" cy="877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defRPr sz="1700" b="1"/>
            </a:lvl1pPr>
          </a:lstStyle>
          <a:p>
            <a:pPr algn="just"/>
            <a:r>
              <a:rPr lang="pt-PT" dirty="0"/>
              <a:t>a. </a:t>
            </a:r>
            <a:r>
              <a:rPr lang="pt-PT" b="0" dirty="0">
                <a:hlinkClick r:id="rId3" action="ppaction://hlinksldjump"/>
              </a:rPr>
              <a:t>Deixar de fumar é difícil</a:t>
            </a:r>
            <a:r>
              <a:rPr lang="pt-PT" b="0" dirty="0"/>
              <a:t>.</a:t>
            </a:r>
          </a:p>
          <a:p>
            <a:pPr algn="just"/>
            <a:r>
              <a:rPr lang="pt-PT" dirty="0"/>
              <a:t>b. </a:t>
            </a:r>
            <a:r>
              <a:rPr lang="pt-PT" b="0" dirty="0">
                <a:hlinkClick r:id="rId2" action="ppaction://hlinksldjump"/>
              </a:rPr>
              <a:t>Evitar o tabaco é essencial para a saúde dos pulmões</a:t>
            </a:r>
            <a:r>
              <a:rPr lang="pt-PT" b="0" dirty="0"/>
              <a:t>.</a:t>
            </a:r>
          </a:p>
        </p:txBody>
      </p:sp>
      <p:pic>
        <p:nvPicPr>
          <p:cNvPr id="14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62" y="4869158"/>
            <a:ext cx="1393137" cy="139313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68437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2082800" y="3340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12" name="CaixaDeTexto 3"/>
          <p:cNvSpPr txBox="1">
            <a:spLocks/>
          </p:cNvSpPr>
          <p:nvPr/>
        </p:nvSpPr>
        <p:spPr>
          <a:xfrm>
            <a:off x="832287" y="-49830"/>
            <a:ext cx="8229600" cy="12003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36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pt-PT" dirty="0"/>
              <a:t>Escolhe a legenda correta </a:t>
            </a:r>
          </a:p>
        </p:txBody>
      </p:sp>
      <p:sp>
        <p:nvSpPr>
          <p:cNvPr id="13" name="TextBox 6"/>
          <p:cNvSpPr txBox="1"/>
          <p:nvPr/>
        </p:nvSpPr>
        <p:spPr>
          <a:xfrm>
            <a:off x="2483768" y="1285691"/>
            <a:ext cx="6264696" cy="1269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defRPr sz="1700" b="1"/>
            </a:lvl1pPr>
          </a:lstStyle>
          <a:p>
            <a:pPr algn="just"/>
            <a:r>
              <a:rPr lang="pt-PT" dirty="0"/>
              <a:t>a. </a:t>
            </a:r>
            <a:r>
              <a:rPr lang="pt-PT" b="0" dirty="0">
                <a:hlinkClick r:id="rId2" action="ppaction://hlinksldjump"/>
              </a:rPr>
              <a:t>Em alguns países, usam-se máscaras devido aos elevados índices de poluição</a:t>
            </a:r>
            <a:r>
              <a:rPr lang="pt-PT" b="0" dirty="0"/>
              <a:t>.</a:t>
            </a:r>
          </a:p>
          <a:p>
            <a:pPr algn="just"/>
            <a:r>
              <a:rPr lang="pt-PT" dirty="0"/>
              <a:t>b. </a:t>
            </a:r>
            <a:r>
              <a:rPr lang="pt-PT" b="0" dirty="0">
                <a:hlinkClick r:id="rId3" action="ppaction://hlinksldjump"/>
              </a:rPr>
              <a:t>O uso de máscaras para proteger da poluição é obrigatório</a:t>
            </a:r>
            <a:r>
              <a:rPr lang="pt-PT" b="0" dirty="0"/>
              <a:t>.</a:t>
            </a:r>
          </a:p>
        </p:txBody>
      </p:sp>
      <p:pic>
        <p:nvPicPr>
          <p:cNvPr id="14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981" y="1119311"/>
            <a:ext cx="1897445" cy="1456275"/>
          </a:xfrm>
          <a:prstGeom prst="rect">
            <a:avLst/>
          </a:prstGeom>
        </p:spPr>
      </p:pic>
      <p:sp>
        <p:nvSpPr>
          <p:cNvPr id="15" name="TextBox 8"/>
          <p:cNvSpPr txBox="1"/>
          <p:nvPr/>
        </p:nvSpPr>
        <p:spPr>
          <a:xfrm>
            <a:off x="2483768" y="4709713"/>
            <a:ext cx="6480720" cy="1269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defRPr sz="1700" b="1"/>
            </a:lvl1pPr>
          </a:lstStyle>
          <a:p>
            <a:pPr algn="just"/>
            <a:r>
              <a:rPr lang="pt-PT" dirty="0"/>
              <a:t>a. </a:t>
            </a:r>
            <a:r>
              <a:rPr lang="pt-PT" b="0" dirty="0">
                <a:hlinkClick r:id="rId3" action="ppaction://hlinksldjump"/>
              </a:rPr>
              <a:t>É doloroso ser vacinado</a:t>
            </a:r>
            <a:r>
              <a:rPr lang="pt-PT" b="0" dirty="0"/>
              <a:t>.</a:t>
            </a:r>
          </a:p>
          <a:p>
            <a:pPr algn="just"/>
            <a:r>
              <a:rPr lang="pt-PT" dirty="0"/>
              <a:t>b. </a:t>
            </a:r>
            <a:r>
              <a:rPr lang="pt-PT" b="0" dirty="0">
                <a:hlinkClick r:id="rId2" action="ppaction://hlinksldjump"/>
              </a:rPr>
              <a:t>Manter as vacinas em dia evita doenças do sistema respiratório, como a tuberculose</a:t>
            </a:r>
            <a:r>
              <a:rPr lang="pt-PT" b="0" dirty="0"/>
              <a:t>.</a:t>
            </a:r>
          </a:p>
        </p:txBody>
      </p:sp>
      <p:pic>
        <p:nvPicPr>
          <p:cNvPr id="16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748" y="4677099"/>
            <a:ext cx="1903724" cy="1485502"/>
          </a:xfrm>
          <a:prstGeom prst="rect">
            <a:avLst/>
          </a:prstGeom>
        </p:spPr>
      </p:pic>
      <p:sp>
        <p:nvSpPr>
          <p:cNvPr id="17" name="TextBox 7"/>
          <p:cNvSpPr txBox="1"/>
          <p:nvPr/>
        </p:nvSpPr>
        <p:spPr>
          <a:xfrm>
            <a:off x="2483768" y="2888502"/>
            <a:ext cx="6336704" cy="1269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lnSpc>
                <a:spcPct val="150000"/>
              </a:lnSpc>
              <a:defRPr sz="1700" b="1"/>
            </a:lvl1pPr>
          </a:lstStyle>
          <a:p>
            <a:pPr algn="just"/>
            <a:r>
              <a:rPr lang="pt-PT" dirty="0"/>
              <a:t>a. </a:t>
            </a:r>
            <a:r>
              <a:rPr lang="pt-PT" b="0" dirty="0">
                <a:hlinkClick r:id="rId2" action="ppaction://hlinksldjump"/>
              </a:rPr>
              <a:t>Fazer a manutenção dos aparelhos de ar condicionado evita algumas doenças respiratórias</a:t>
            </a:r>
            <a:r>
              <a:rPr lang="pt-PT" b="0" dirty="0"/>
              <a:t>. </a:t>
            </a:r>
          </a:p>
          <a:p>
            <a:pPr algn="just"/>
            <a:r>
              <a:rPr lang="pt-PT" dirty="0"/>
              <a:t>b. </a:t>
            </a:r>
            <a:r>
              <a:rPr lang="pt-PT" b="0" dirty="0">
                <a:hlinkClick r:id="rId3" action="ppaction://hlinksldjump"/>
              </a:rPr>
              <a:t>É importante ter um aparelho de ar condicionado em casa</a:t>
            </a:r>
            <a:r>
              <a:rPr lang="pt-PT" b="0" dirty="0"/>
              <a:t>. </a:t>
            </a:r>
          </a:p>
        </p:txBody>
      </p:sp>
      <p:pic>
        <p:nvPicPr>
          <p:cNvPr id="18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702" y="2847350"/>
            <a:ext cx="1903725" cy="155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464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5264"/>
            <a:ext cx="7200000" cy="468000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536509" y="5867980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3319831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5264"/>
            <a:ext cx="7200000" cy="468000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536509" y="5867980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32415867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1513</TotalTime>
  <Words>267</Words>
  <Application>Microsoft Office PowerPoint</Application>
  <PresentationFormat>On-screen Show (4:3)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153</cp:revision>
  <dcterms:created xsi:type="dcterms:W3CDTF">2015-12-28T12:05:59Z</dcterms:created>
  <dcterms:modified xsi:type="dcterms:W3CDTF">2017-08-01T09:24:26Z</dcterms:modified>
</cp:coreProperties>
</file>