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66" y="8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7C1B1-1F95-425B-A313-761AE13A77A9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4D58A-7AD7-479A-8AF2-2CCAE2F7E56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368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4D58A-7AD7-479A-8AF2-2CCAE2F7E566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9012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14025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03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3527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754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47947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42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-10975" y="2564904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Saúde da pele e do sistema excretor</a:t>
            </a:r>
          </a:p>
        </p:txBody>
      </p:sp>
    </p:spTree>
    <p:extLst>
      <p:ext uri="{BB962C8B-B14F-4D97-AF65-F5344CB8AC3E}">
        <p14:creationId xmlns:p14="http://schemas.microsoft.com/office/powerpoint/2010/main" val="106179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cidente, Ajuda, Banda, Bandagem, Sangramento, Ósse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51677" y="4682490"/>
            <a:ext cx="2992323" cy="211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ãos, Sabão, Bolhas, Higiene, Lavage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" r="12843"/>
          <a:stretch/>
        </p:blipFill>
        <p:spPr bwMode="auto">
          <a:xfrm>
            <a:off x="0" y="2425042"/>
            <a:ext cx="2668011" cy="223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raia, Areia, Menina, Costa, Sol, Verã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" t="16163" r="-1074" b="37100"/>
          <a:stretch/>
        </p:blipFill>
        <p:spPr bwMode="auto">
          <a:xfrm>
            <a:off x="2710830" y="1577777"/>
            <a:ext cx="3084467" cy="223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039947" y="977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Cuidados com a pele</a:t>
            </a:r>
          </a:p>
        </p:txBody>
      </p:sp>
      <p:sp>
        <p:nvSpPr>
          <p:cNvPr id="11" name="Rectângulo 4"/>
          <p:cNvSpPr/>
          <p:nvPr/>
        </p:nvSpPr>
        <p:spPr>
          <a:xfrm>
            <a:off x="3707904" y="5971055"/>
            <a:ext cx="305272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pt-PT" sz="1600" dirty="0"/>
              <a:t>As feridas devem ser desinfetadas para evitar infeções por micro-organismos.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2710830" y="3833753"/>
            <a:ext cx="3052722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pt-PT" sz="1600" dirty="0"/>
              <a:t>Usa protetor solar, com um índice de proteção adequado à tua pele, quando te expões ao Sol e evita as horas de maior calor.</a:t>
            </a:r>
          </a:p>
        </p:txBody>
      </p:sp>
      <p:pic>
        <p:nvPicPr>
          <p:cNvPr id="1030" name="Picture 6" descr="Sede, Garrafa De Água, Hidrato, Água, Garrafa, Bebi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536" y="980728"/>
            <a:ext cx="3331464" cy="2234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ângulo 4"/>
          <p:cNvSpPr/>
          <p:nvPr/>
        </p:nvSpPr>
        <p:spPr>
          <a:xfrm>
            <a:off x="5812536" y="3215431"/>
            <a:ext cx="3387189" cy="13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pt-PT" sz="1600" dirty="0"/>
              <a:t>Deves beber pelo menos um litro e meio de água por dia, mantendo assim o teu corpo hidratado.  </a:t>
            </a:r>
          </a:p>
        </p:txBody>
      </p:sp>
      <p:sp>
        <p:nvSpPr>
          <p:cNvPr id="17" name="Rectângulo 4"/>
          <p:cNvSpPr/>
          <p:nvPr/>
        </p:nvSpPr>
        <p:spPr>
          <a:xfrm>
            <a:off x="-68882" y="4689288"/>
            <a:ext cx="2736893" cy="13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pt-PT" sz="1600" dirty="0"/>
              <a:t>Uma boa higiene diária é fundamental para evitar maus odores e garantir limpeza da pele.</a:t>
            </a:r>
          </a:p>
        </p:txBody>
      </p:sp>
    </p:spTree>
    <p:extLst>
      <p:ext uri="{BB962C8B-B14F-4D97-AF65-F5344CB8AC3E}">
        <p14:creationId xmlns:p14="http://schemas.microsoft.com/office/powerpoint/2010/main" val="151969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eixe, Grill, Grelhar, Alimento Natural, Jantar, Com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7" b="3463"/>
          <a:stretch/>
        </p:blipFill>
        <p:spPr bwMode="auto">
          <a:xfrm>
            <a:off x="17292" y="1272093"/>
            <a:ext cx="4572000" cy="2588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erveja, Variedades, Diferentes Tipos De, Álcoo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465" y="1272092"/>
            <a:ext cx="4609988" cy="2593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899592" y="188913"/>
            <a:ext cx="8153400" cy="7921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Cuidados com o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sistema urinário</a:t>
            </a:r>
          </a:p>
        </p:txBody>
      </p:sp>
      <p:sp>
        <p:nvSpPr>
          <p:cNvPr id="11" name="Rectângulo 4"/>
          <p:cNvSpPr/>
          <p:nvPr/>
        </p:nvSpPr>
        <p:spPr>
          <a:xfrm>
            <a:off x="-11671" y="3857221"/>
            <a:ext cx="4613099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Privilegia uma alimentação equilibrada, preferindo peixes e carnes brancas, como frango e evitando o sal e as gorduras.</a:t>
            </a:r>
          </a:p>
        </p:txBody>
      </p:sp>
      <p:sp>
        <p:nvSpPr>
          <p:cNvPr id="17" name="Rectângulo 4"/>
          <p:cNvSpPr/>
          <p:nvPr/>
        </p:nvSpPr>
        <p:spPr>
          <a:xfrm>
            <a:off x="4572465" y="3881762"/>
            <a:ext cx="4520795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O consumo de álcool deve ser evitado pois é prejudicial para a saúde e, em particular, para o sistema urinário.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801" y="4812047"/>
            <a:ext cx="1885538" cy="17981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ângulo 4"/>
          <p:cNvSpPr/>
          <p:nvPr/>
        </p:nvSpPr>
        <p:spPr>
          <a:xfrm>
            <a:off x="6661234" y="5172501"/>
            <a:ext cx="2348928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Não retenhas a urina muito tempo na bexiga, pois é prejudicial ao sistema urinário.</a:t>
            </a:r>
          </a:p>
        </p:txBody>
      </p:sp>
      <p:pic>
        <p:nvPicPr>
          <p:cNvPr id="2054" name="Picture 6" descr="Higiênico, Vater, Casa De Banho, Processo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56"/>
          <a:stretch/>
        </p:blipFill>
        <p:spPr bwMode="auto">
          <a:xfrm>
            <a:off x="2711291" y="4817670"/>
            <a:ext cx="1948615" cy="179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ângulo 4"/>
          <p:cNvSpPr/>
          <p:nvPr/>
        </p:nvSpPr>
        <p:spPr>
          <a:xfrm>
            <a:off x="2505" y="5172501"/>
            <a:ext cx="2633552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anchor="ctr" anchorCtr="0">
            <a:spAutoFit/>
          </a:bodyPr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Não te sentes em sanitas de locais públicos pois nem sempre têm uma higiene adequada.</a:t>
            </a:r>
          </a:p>
        </p:txBody>
      </p:sp>
    </p:spTree>
    <p:extLst>
      <p:ext uri="{BB962C8B-B14F-4D97-AF65-F5344CB8AC3E}">
        <p14:creationId xmlns:p14="http://schemas.microsoft.com/office/powerpoint/2010/main" val="12837501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165</Words>
  <Application>Microsoft Office PowerPoint</Application>
  <PresentationFormat>On-screen Show (4:3)</PresentationFormat>
  <Paragraphs>12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1_Office Theme</vt:lpstr>
      <vt:lpstr>Saúde da pele e do sistema excretor</vt:lpstr>
      <vt:lpstr>Cuidados com a pele</vt:lpstr>
      <vt:lpstr>Cuidados com o  sistema urinário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FOTOSSÍNTESE</dc:title>
  <dc:creator>Alexandra</dc:creator>
  <cp:lastModifiedBy>Joana Fernandes Gomes</cp:lastModifiedBy>
  <cp:revision>22</cp:revision>
  <dcterms:created xsi:type="dcterms:W3CDTF">2017-07-16T14:06:25Z</dcterms:created>
  <dcterms:modified xsi:type="dcterms:W3CDTF">2017-08-31T09:11:45Z</dcterms:modified>
</cp:coreProperties>
</file>