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08325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742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749614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61155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2833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00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924944"/>
            <a:ext cx="9144000" cy="1368152"/>
          </a:xfrm>
          <a:solidFill>
            <a:schemeClr val="bg1">
              <a:lumMod val="50000"/>
              <a:alpha val="9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pt-PT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Micro-organismos</a:t>
            </a:r>
            <a:r>
              <a:rPr lang="pt-PT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 úteis </a:t>
            </a:r>
            <a:br>
              <a:rPr lang="pt-PT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</a:br>
            <a:r>
              <a:rPr lang="pt-PT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Micro-organismos</a:t>
            </a:r>
            <a:r>
              <a:rPr lang="pt-PT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 patogénicos</a:t>
            </a:r>
          </a:p>
        </p:txBody>
      </p:sp>
    </p:spTree>
    <p:extLst>
      <p:ext uri="{BB962C8B-B14F-4D97-AF65-F5344CB8AC3E}">
        <p14:creationId xmlns:p14="http://schemas.microsoft.com/office/powerpoint/2010/main" val="751161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Wheat, Wheat Field, Cereals, Agricul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687" y="1937248"/>
            <a:ext cx="3046770" cy="171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ll, Capsule, Medicine, Medical, Health, Dru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7174" y="4952875"/>
            <a:ext cx="1939460" cy="114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2600609" y="426570"/>
            <a:ext cx="4895528" cy="70788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dirty="0"/>
              <a:t>Micro-organismos </a:t>
            </a:r>
          </a:p>
          <a:p>
            <a:r>
              <a:rPr lang="pt-PT" sz="3600" dirty="0"/>
              <a:t>úteis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763688" y="4366369"/>
            <a:ext cx="136815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3"/>
                </a:solidFill>
              </a:rPr>
              <a:t>Saúde</a:t>
            </a:r>
          </a:p>
        </p:txBody>
      </p:sp>
      <p:pic>
        <p:nvPicPr>
          <p:cNvPr id="2050" name="Picture 2" descr="Cheese, Circle, Circular, Dairy, Dutch, Eat, Foo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034" y="1931795"/>
            <a:ext cx="2590849" cy="172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read, Wood Oven Bread, Loaf Of Bread, Bread Crus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4" y="1937248"/>
            <a:ext cx="2560548" cy="1707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6035625" y="1276504"/>
            <a:ext cx="223489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3"/>
                </a:solidFill>
              </a:rPr>
              <a:t>Agricultura</a:t>
            </a:r>
          </a:p>
        </p:txBody>
      </p:sp>
      <p:pic>
        <p:nvPicPr>
          <p:cNvPr id="2058" name="Picture 10" descr="https://cdn.pixabay.com/photo/2013/06/08/08/09/koli-bacteria-123081__34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995" y="4984204"/>
            <a:ext cx="1736229" cy="125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6676872" y="4829386"/>
            <a:ext cx="24117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lnSpc>
                <a:spcPct val="150000"/>
              </a:lnSpc>
              <a:defRPr sz="1400"/>
            </a:lvl1pPr>
          </a:lstStyle>
          <a:p>
            <a:r>
              <a:rPr lang="pt-PT" dirty="0"/>
              <a:t>Algumas bactérias existentes no tubo digestivo ajudam o processo da digestão (</a:t>
            </a:r>
            <a:r>
              <a:rPr lang="pt-PT" i="1" dirty="0" err="1"/>
              <a:t>Escherichia</a:t>
            </a:r>
            <a:r>
              <a:rPr lang="pt-PT" i="1" dirty="0"/>
              <a:t> </a:t>
            </a:r>
            <a:r>
              <a:rPr lang="pt-PT" i="1" dirty="0" err="1"/>
              <a:t>coli</a:t>
            </a:r>
            <a:r>
              <a:rPr lang="pt-PT" dirty="0"/>
              <a:t>).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940152" y="4407495"/>
            <a:ext cx="169931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3"/>
                </a:solidFill>
              </a:rPr>
              <a:t>Digestão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379741" y="1276505"/>
            <a:ext cx="266852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3"/>
                </a:solidFill>
              </a:rPr>
              <a:t>Alimentação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238478" y="3626440"/>
            <a:ext cx="51839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lnSpc>
                <a:spcPct val="150000"/>
              </a:lnSpc>
              <a:defRPr sz="1400"/>
            </a:lvl1pPr>
          </a:lstStyle>
          <a:p>
            <a:r>
              <a:rPr lang="pt-PT" dirty="0"/>
              <a:t>Utilizamos fungos na confeção do pão e bactérias para fazer queijo, por exemplo.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2351587" y="4850021"/>
            <a:ext cx="25715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400" dirty="0"/>
              <a:t>Antibióticos, vacinas e suplementos vitamínicos são produzidos com a ajuda de </a:t>
            </a:r>
            <a:r>
              <a:rPr lang="pt-PT" sz="1400" dirty="0" err="1"/>
              <a:t>micro-organismos</a:t>
            </a:r>
            <a:r>
              <a:rPr lang="pt-PT" sz="1400" dirty="0"/>
              <a:t>.</a:t>
            </a:r>
            <a:endParaRPr lang="pt-PT" sz="1400" i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5585110" y="3626440"/>
            <a:ext cx="30913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lnSpc>
                <a:spcPct val="150000"/>
              </a:lnSpc>
              <a:defRPr sz="1400"/>
            </a:lvl1pPr>
          </a:lstStyle>
          <a:p>
            <a:r>
              <a:rPr lang="pt-PT" dirty="0"/>
              <a:t>Utilizamos </a:t>
            </a:r>
            <a:r>
              <a:rPr lang="pt-PT" dirty="0" err="1"/>
              <a:t>micro-organismos</a:t>
            </a:r>
            <a:r>
              <a:rPr lang="pt-PT" dirty="0"/>
              <a:t> no combate a pragas.</a:t>
            </a:r>
          </a:p>
        </p:txBody>
      </p:sp>
    </p:spTree>
    <p:extLst>
      <p:ext uri="{BB962C8B-B14F-4D97-AF65-F5344CB8AC3E}">
        <p14:creationId xmlns:p14="http://schemas.microsoft.com/office/powerpoint/2010/main" val="378515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71B203-4AF4-473F-881F-F4D968D177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8363" y="4367848"/>
            <a:ext cx="2614892" cy="1763049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0" y="353242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dirty="0"/>
              <a:t>Micro-organismos </a:t>
            </a:r>
          </a:p>
          <a:p>
            <a:r>
              <a:rPr lang="pt-PT" sz="3600" dirty="0"/>
              <a:t>patogénicos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868144" y="1219200"/>
            <a:ext cx="219624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400" b="1">
                <a:solidFill>
                  <a:schemeClr val="accent3"/>
                </a:solidFill>
              </a:defRPr>
            </a:lvl1pPr>
          </a:lstStyle>
          <a:p>
            <a:r>
              <a:rPr lang="pt-PT" dirty="0"/>
              <a:t>Protozoários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475656" y="1247988"/>
            <a:ext cx="133214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400" b="1">
                <a:solidFill>
                  <a:schemeClr val="accent3"/>
                </a:solidFill>
              </a:defRPr>
            </a:lvl1pPr>
          </a:lstStyle>
          <a:p>
            <a:r>
              <a:rPr lang="pt-PT" dirty="0"/>
              <a:t>Fungos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259629" y="3831431"/>
            <a:ext cx="180020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400" b="1">
                <a:solidFill>
                  <a:schemeClr val="accent3"/>
                </a:solidFill>
              </a:defRPr>
            </a:lvl1pPr>
          </a:lstStyle>
          <a:p>
            <a:r>
              <a:rPr lang="pt-PT" dirty="0"/>
              <a:t>Bactérias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6429756" y="3932296"/>
            <a:ext cx="97210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400" b="1">
                <a:solidFill>
                  <a:schemeClr val="accent3"/>
                </a:solidFill>
              </a:defRPr>
            </a:lvl1pPr>
          </a:lstStyle>
          <a:p>
            <a:r>
              <a:rPr lang="pt-PT" dirty="0"/>
              <a:t>Vírus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5225676" y="3449247"/>
            <a:ext cx="3452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Malária e doença do sono, transmitidas</a:t>
            </a:r>
          </a:p>
          <a:p>
            <a:pPr algn="ctr"/>
            <a:r>
              <a:rPr lang="pt-PT" sz="1400" dirty="0"/>
              <a:t>por picadas de mosquitos.</a:t>
            </a:r>
            <a:endParaRPr lang="pt-PT" sz="1400" i="1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79511" y="6074132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Tuberculose, cólera, pneumonia, tétano</a:t>
            </a:r>
          </a:p>
          <a:p>
            <a:pPr algn="ctr"/>
            <a:r>
              <a:rPr lang="pt-PT" sz="1400" dirty="0"/>
              <a:t>e meningite.</a:t>
            </a:r>
            <a:endParaRPr lang="pt-PT" sz="1400" i="1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364088" y="6216475"/>
            <a:ext cx="3238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Gripe, sarampo, rubéola e poliomielite.</a:t>
            </a:r>
            <a:endParaRPr lang="pt-PT" sz="1400" i="1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1134260" y="3484913"/>
            <a:ext cx="2050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Pé de atleta e tinha.</a:t>
            </a:r>
            <a:endParaRPr lang="pt-PT" sz="1400" i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834958-413A-473F-A30E-122B3ECCD4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43"/>
          <a:stretch/>
        </p:blipFill>
        <p:spPr>
          <a:xfrm>
            <a:off x="5589420" y="1709653"/>
            <a:ext cx="2652780" cy="17653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CFB008-99F7-422C-8EB5-2340948CAC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04" y="4263410"/>
            <a:ext cx="2639649" cy="17630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36F60C-5F45-416B-A891-A29D642EC6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05" y="1720665"/>
            <a:ext cx="2639649" cy="175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90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101</Words>
  <Application>Microsoft Office PowerPoint</Application>
  <PresentationFormat>On-screen Show (4:3)</PresentationFormat>
  <Paragraphs>23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1_Office Theme</vt:lpstr>
      <vt:lpstr>Micro-organismos úteis  Micro-organismos patogénicos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Constituintes do sangue</dc:title>
  <dc:creator>Arménio Rodrigues</dc:creator>
  <cp:lastModifiedBy>Joana Fernandes Gomes</cp:lastModifiedBy>
  <cp:revision>23</cp:revision>
  <dcterms:created xsi:type="dcterms:W3CDTF">2017-06-11T15:49:46Z</dcterms:created>
  <dcterms:modified xsi:type="dcterms:W3CDTF">2017-09-05T09:23:10Z</dcterms:modified>
</cp:coreProperties>
</file>