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5" r:id="rId3"/>
    <p:sldId id="262" r:id="rId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238" autoAdjust="0"/>
  </p:normalViewPr>
  <p:slideViewPr>
    <p:cSldViewPr>
      <p:cViewPr varScale="1">
        <p:scale>
          <a:sx n="73" d="100"/>
          <a:sy n="73" d="100"/>
        </p:scale>
        <p:origin x="66" y="6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22240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604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26023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1470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97807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157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44000" cy="111980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Vasos sanguíneos</a:t>
            </a: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uman Body, Circulatory System, Circulation, Bloo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824" y="116632"/>
            <a:ext cx="3334680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115616" y="103609"/>
            <a:ext cx="7533298" cy="12003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36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Vasos sanguíneos – </a:t>
            </a:r>
          </a:p>
          <a:p>
            <a:r>
              <a:rPr lang="pt-PT" dirty="0"/>
              <a:t>para que servem?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395536" y="1484784"/>
            <a:ext cx="5696268" cy="4611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>
                <a:solidFill>
                  <a:schemeClr val="accent2"/>
                </a:solidFill>
              </a:rPr>
              <a:t>• </a:t>
            </a:r>
            <a:r>
              <a:rPr lang="pt-PT" dirty="0"/>
              <a:t>Os vasos sanguíneos são órgãos em forma de tubos que estão dentro do teu corpo, por onde circula o sangue. </a:t>
            </a:r>
          </a:p>
          <a:p>
            <a:pPr algn="just">
              <a:lnSpc>
                <a:spcPct val="150000"/>
              </a:lnSpc>
            </a:pPr>
            <a:r>
              <a:rPr lang="pt-PT" dirty="0">
                <a:solidFill>
                  <a:schemeClr val="accent2"/>
                </a:solidFill>
              </a:rPr>
              <a:t>• </a:t>
            </a:r>
            <a:r>
              <a:rPr lang="pt-PT" dirty="0"/>
              <a:t>O sangue circula dentro de vasos sanguíneos na maior parte dos seres vivos.</a:t>
            </a:r>
          </a:p>
          <a:p>
            <a:pPr algn="just">
              <a:lnSpc>
                <a:spcPct val="150000"/>
              </a:lnSpc>
            </a:pPr>
            <a:r>
              <a:rPr lang="pt-PT" dirty="0">
                <a:solidFill>
                  <a:schemeClr val="accent2"/>
                </a:solidFill>
              </a:rPr>
              <a:t>• </a:t>
            </a:r>
            <a:r>
              <a:rPr lang="pt-PT" dirty="0"/>
              <a:t>São diferentes consoante a sua função.</a:t>
            </a:r>
          </a:p>
          <a:p>
            <a:pPr algn="just">
              <a:lnSpc>
                <a:spcPct val="150000"/>
              </a:lnSpc>
            </a:pPr>
            <a:endParaRPr lang="pt-PT" dirty="0"/>
          </a:p>
          <a:p>
            <a:pPr algn="just">
              <a:lnSpc>
                <a:spcPct val="150000"/>
              </a:lnSpc>
            </a:pPr>
            <a:r>
              <a:rPr lang="pt-PT" i="1" dirty="0">
                <a:solidFill>
                  <a:schemeClr val="bg2">
                    <a:lumMod val="50000"/>
                  </a:schemeClr>
                </a:solidFill>
              </a:rPr>
              <a:t>Sabias que?</a:t>
            </a:r>
          </a:p>
          <a:p>
            <a:pPr algn="just">
              <a:lnSpc>
                <a:spcPct val="150000"/>
              </a:lnSpc>
            </a:pPr>
            <a:r>
              <a:rPr lang="pt-PT" i="1" dirty="0">
                <a:solidFill>
                  <a:schemeClr val="bg2">
                    <a:lumMod val="50000"/>
                  </a:schemeClr>
                </a:solidFill>
              </a:rPr>
              <a:t>Todos os vasos sanguíneos do corpo colocados em fila medem cerca de 100.000 km? Poderiam dar mais de duas voltas à Terra!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89038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619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0608" y="-83164"/>
            <a:ext cx="10585176" cy="6615735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179512" y="5393798"/>
            <a:ext cx="3312368" cy="113877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chemeClr val="accent2"/>
                </a:solidFill>
              </a:rPr>
              <a:t>Artérias</a:t>
            </a:r>
          </a:p>
          <a:p>
            <a:pPr algn="ctr"/>
            <a:r>
              <a:rPr lang="pt-PT" sz="1600" dirty="0"/>
              <a:t>Vasos sanguíneos que levam o sangue do coração a todos os órgãos do corpo.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3401414" y="500483"/>
            <a:ext cx="2808312" cy="187743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chemeClr val="accent2"/>
                </a:solidFill>
              </a:rPr>
              <a:t>Capilares</a:t>
            </a:r>
          </a:p>
          <a:p>
            <a:pPr algn="ctr"/>
            <a:r>
              <a:rPr lang="pt-PT" sz="1600" dirty="0"/>
              <a:t>As artérias ramificam-se em capilares, vasos sanguíneos onde se dão as trocas entre as células e o sangue. </a:t>
            </a:r>
          </a:p>
          <a:p>
            <a:pPr algn="ctr"/>
            <a:r>
              <a:rPr lang="pt-PT" sz="1600" dirty="0"/>
              <a:t>Estes vão depois reunir-se em veias.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5724128" y="5425279"/>
            <a:ext cx="2985901" cy="113877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>
                <a:solidFill>
                  <a:schemeClr val="accent2"/>
                </a:solidFill>
              </a:rPr>
              <a:t>Veias</a:t>
            </a:r>
          </a:p>
          <a:p>
            <a:pPr algn="ctr"/>
            <a:r>
              <a:rPr lang="pt-PT" sz="1600" dirty="0"/>
              <a:t>Vasos sanguíneos que trazem o sangue de todos os órgãos do corpo ao coração.</a:t>
            </a:r>
          </a:p>
        </p:txBody>
      </p:sp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</TotalTime>
  <Words>142</Words>
  <Application>Microsoft Office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1_Office Theme</vt:lpstr>
      <vt:lpstr>Vasos sanguíneos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16</cp:revision>
  <dcterms:created xsi:type="dcterms:W3CDTF">2017-06-11T15:49:46Z</dcterms:created>
  <dcterms:modified xsi:type="dcterms:W3CDTF">2017-08-01T09:25:34Z</dcterms:modified>
</cp:coreProperties>
</file>