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8" r:id="rId2"/>
    <p:sldId id="263" r:id="rId3"/>
    <p:sldId id="265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2">
          <p15:clr>
            <a:srgbClr val="A4A3A4"/>
          </p15:clr>
        </p15:guide>
        <p15:guide id="2" pos="2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020" y="96"/>
      </p:cViewPr>
      <p:guideLst>
        <p:guide orient="horz" pos="3822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>
                <a:solidFill>
                  <a:srgbClr val="7F7F7F"/>
                </a:solidFill>
                <a:latin typeface="Arial Rounded MT Bold" pitchFamily="34" charset="0"/>
              </a:rPr>
              <a:t> Trocas gasosas nas células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/>
                </a:solidFill>
                <a:latin typeface="Arial Rounded MT Bold" pitchFamily="34" charset="0"/>
              </a:rPr>
              <a:t>D3</a:t>
            </a: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32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Naturais</a:t>
            </a:r>
            <a:r>
              <a:rPr lang="pt-PT" sz="1400" baseline="0" dirty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D3</a:t>
            </a: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 Trocas gasosas nas células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Naturais – 6.</a:t>
            </a:r>
            <a:r>
              <a:rPr lang="pt-PT" sz="2400" baseline="30000" dirty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ecrã 2017-02-12, às 17.02.2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787" y="323591"/>
            <a:ext cx="3700005" cy="4907319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2/4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277869" y="5055688"/>
            <a:ext cx="8626204" cy="1170884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A composição do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ar expirado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diferente da do ar inspirado, resulta das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trocas gasosas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ocorridas na célula em resultado da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respiração celular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61222" y="4591554"/>
            <a:ext cx="3424292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>
                  <a:solidFill>
                    <a:schemeClr val="bg1"/>
                  </a:solidFill>
                </a:rPr>
                <a:t>Trocas gasosas nas células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92" y="1691761"/>
            <a:ext cx="7990037" cy="3972486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3/4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355" y="621646"/>
            <a:ext cx="92392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6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4/4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63" y="1714385"/>
            <a:ext cx="7709667" cy="39816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4531" y="639575"/>
            <a:ext cx="923925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68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4638</TotalTime>
  <Words>50</Words>
  <Application>Microsoft Office PowerPoint</Application>
  <PresentationFormat>On-screen Show (4:3)</PresentationFormat>
  <Paragraphs>12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Rounded MT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Trocas gasosas nas células</dc:title>
  <dc:subject/>
  <dc:creator>CienTIC6</dc:creator>
  <cp:keywords/>
  <dc:description/>
  <cp:lastModifiedBy>Sara Batista Moutinho</cp:lastModifiedBy>
  <cp:revision>74</cp:revision>
  <dcterms:created xsi:type="dcterms:W3CDTF">2017-06-25T13:46:29Z</dcterms:created>
  <dcterms:modified xsi:type="dcterms:W3CDTF">2017-07-06T16:08:10Z</dcterms:modified>
  <cp:category/>
</cp:coreProperties>
</file>