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5" r:id="rId3"/>
    <p:sldId id="268" r:id="rId4"/>
  </p:sldIdLst>
  <p:sldSz cx="9144000" cy="6858000" type="screen4x3"/>
  <p:notesSz cx="6858000" cy="9144000"/>
  <p:custDataLst>
    <p:tags r:id="rId6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71">
          <p15:clr>
            <a:srgbClr val="A4A3A4"/>
          </p15:clr>
        </p15:guide>
        <p15:guide id="2" pos="2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A340"/>
    <a:srgbClr val="DF842E"/>
    <a:srgbClr val="E45713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5" d="100"/>
          <a:sy n="125" d="100"/>
        </p:scale>
        <p:origin x="1194" y="108"/>
      </p:cViewPr>
      <p:guideLst>
        <p:guide orient="horz" pos="2071"/>
        <p:guide pos="2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746B04F-F4D0-2746-8E81-52D55881CF81}" type="datetime1">
              <a:rPr lang="pt-PT"/>
              <a:pPr/>
              <a:t>01-07-2014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C44180A-E98A-4A46-8F07-6E6C5A63D413}" type="slidenum">
              <a:rPr lang="pt-PT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13411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567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44785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180A-E98A-4A46-8F07-6E6C5A63D413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7841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972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594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 userDrawn="1"/>
        </p:nvSpPr>
        <p:spPr>
          <a:xfrm>
            <a:off x="3889717" y="38100"/>
            <a:ext cx="511140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pt-PT" sz="1400" dirty="0" smtClean="0">
                <a:solidFill>
                  <a:srgbClr val="7F7F7F"/>
                </a:solidFill>
                <a:latin typeface="Arial Rounded MT Bold" charset="0"/>
              </a:rPr>
              <a:t>Paisagens de rochas metamórficas</a:t>
            </a:r>
            <a:endParaRPr lang="pt-PT" sz="1400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9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ctr"/>
          <a:lstStyle/>
          <a:p>
            <a:pPr algn="ctr"/>
            <a:endParaRPr lang="en-US">
              <a:solidFill>
                <a:schemeClr val="bg1"/>
              </a:solidFill>
              <a:latin typeface="Arial Rounded MT Bol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8" name="CaixaDeTexto 9"/>
          <p:cNvSpPr txBox="1">
            <a:spLocks noChangeArrowheads="1"/>
          </p:cNvSpPr>
          <p:nvPr userDrawn="1"/>
        </p:nvSpPr>
        <p:spPr bwMode="auto">
          <a:xfrm>
            <a:off x="357188" y="214313"/>
            <a:ext cx="642937" cy="369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chemeClr val="bg1"/>
                </a:solidFill>
                <a:latin typeface="Arial Rounded MT Bold" charset="0"/>
              </a:rPr>
              <a:t>A3</a:t>
            </a:r>
            <a:endParaRPr lang="pt-PT" sz="1800" b="1" dirty="0">
              <a:solidFill>
                <a:schemeClr val="bg1"/>
              </a:solidFill>
              <a:latin typeface="Arial Rounded MT Bold" charset="0"/>
            </a:endParaRPr>
          </a:p>
        </p:txBody>
      </p:sp>
      <p:cxnSp>
        <p:nvCxnSpPr>
          <p:cNvPr id="11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CaixaDeTexto 12"/>
          <p:cNvSpPr txBox="1">
            <a:spLocks noChangeArrowheads="1"/>
          </p:cNvSpPr>
          <p:nvPr userDrawn="1"/>
        </p:nvSpPr>
        <p:spPr bwMode="auto">
          <a:xfrm>
            <a:off x="0" y="6327775"/>
            <a:ext cx="9144000" cy="49244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2000" b="1" dirty="0" err="1">
                <a:solidFill>
                  <a:srgbClr val="262626"/>
                </a:solidFill>
                <a:latin typeface="Arial Rounded MT Bold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charset="0"/>
              </a:rPr>
              <a:t> 7</a:t>
            </a:r>
            <a:r>
              <a:rPr lang="pt-PT" sz="3200" b="1" dirty="0">
                <a:solidFill>
                  <a:srgbClr val="262626"/>
                </a:solidFill>
                <a:latin typeface="Arial Rounded MT Bold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charset="0"/>
              </a:rPr>
              <a:t>Naturais </a:t>
            </a:r>
            <a:r>
              <a:rPr lang="pt-PT" sz="1400" dirty="0">
                <a:solidFill>
                  <a:srgbClr val="262626"/>
                </a:solidFill>
                <a:latin typeface="Arial Rounded MT Bold" charset="0"/>
              </a:rPr>
              <a:t>- 7.</a:t>
            </a:r>
            <a:r>
              <a:rPr lang="pt-PT" sz="1400" baseline="30000" dirty="0">
                <a:solidFill>
                  <a:srgbClr val="262626"/>
                </a:solidFill>
                <a:latin typeface="Arial Rounded MT Bold" charset="0"/>
              </a:rPr>
              <a:t>o</a:t>
            </a:r>
            <a:r>
              <a:rPr lang="pt-PT" sz="1400" dirty="0">
                <a:solidFill>
                  <a:srgbClr val="262626"/>
                </a:solidFill>
                <a:latin typeface="Arial Rounded MT Bold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ctr"/>
          <a:lstStyle/>
          <a:p>
            <a:pPr algn="ctr"/>
            <a:endParaRPr lang="en-US">
              <a:solidFill>
                <a:schemeClr val="bg1"/>
              </a:solidFill>
              <a:latin typeface="Arial Rounded MT Bol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3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3200" b="1" dirty="0" smtClean="0">
                <a:solidFill>
                  <a:schemeClr val="bg1"/>
                </a:solidFill>
                <a:latin typeface="Arial Rounded MT Bold" charset="0"/>
              </a:rPr>
              <a:t>A3</a:t>
            </a:r>
            <a:endParaRPr lang="pt-PT" sz="3200" b="1" dirty="0">
              <a:solidFill>
                <a:schemeClr val="bg1"/>
              </a:solidFill>
              <a:latin typeface="Arial Rounded MT Bold" charset="0"/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7</a:t>
            </a:r>
          </a:p>
          <a:p>
            <a:pPr algn="ctr" eaLnBrk="1" hangingPunct="1"/>
            <a:r>
              <a:rPr lang="pt-PT" dirty="0">
                <a:solidFill>
                  <a:schemeClr val="bg1"/>
                </a:solidFill>
              </a:rPr>
              <a:t>Ciências Naturais </a:t>
            </a:r>
            <a:r>
              <a:rPr lang="pt-PT" dirty="0" smtClean="0">
                <a:solidFill>
                  <a:schemeClr val="bg1"/>
                </a:solidFill>
              </a:rPr>
              <a:t>– </a:t>
            </a:r>
            <a:r>
              <a:rPr lang="pt-PT" dirty="0">
                <a:solidFill>
                  <a:schemeClr val="bg1"/>
                </a:solidFill>
              </a:rPr>
              <a:t>7.</a:t>
            </a:r>
            <a:r>
              <a:rPr lang="pt-PT" dirty="0">
                <a:solidFill>
                  <a:schemeClr val="bg1"/>
                </a:solidFill>
                <a:cs typeface="Arial" charset="0"/>
              </a:rPr>
              <a:t>º</a:t>
            </a:r>
            <a:r>
              <a:rPr lang="pt-PT" dirty="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CaixaDeTexto 7"/>
          <p:cNvSpPr txBox="1">
            <a:spLocks noChangeArrowheads="1"/>
          </p:cNvSpPr>
          <p:nvPr/>
        </p:nvSpPr>
        <p:spPr bwMode="auto">
          <a:xfrm>
            <a:off x="0" y="1725613"/>
            <a:ext cx="9144000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5400" b="1" dirty="0" smtClean="0">
                <a:solidFill>
                  <a:srgbClr val="7F7F7F"/>
                </a:solidFill>
              </a:rPr>
              <a:t>Paisagens</a:t>
            </a:r>
          </a:p>
          <a:p>
            <a:pPr algn="ctr" eaLnBrk="1" hangingPunct="1"/>
            <a:r>
              <a:rPr lang="pt-PT" sz="5400" b="1" dirty="0" smtClean="0">
                <a:solidFill>
                  <a:srgbClr val="7F7F7F"/>
                </a:solidFill>
              </a:rPr>
              <a:t>de rochas metamórficas</a:t>
            </a:r>
            <a:endParaRPr lang="pt-PT" sz="5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m 42" descr="Captura de ecrã - 2014-06-14, 12.29.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9211"/>
            <a:ext cx="9144000" cy="4159577"/>
          </a:xfrm>
          <a:prstGeom prst="rect">
            <a:avLst/>
          </a:prstGeom>
        </p:spPr>
      </p:pic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2/3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sp>
        <p:nvSpPr>
          <p:cNvPr id="13" name="Line 29"/>
          <p:cNvSpPr>
            <a:spLocks noChangeShapeType="1"/>
          </p:cNvSpPr>
          <p:nvPr/>
        </p:nvSpPr>
        <p:spPr bwMode="auto">
          <a:xfrm>
            <a:off x="3665095" y="1678898"/>
            <a:ext cx="239842" cy="9668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5" name="CaixaDeTexto 14"/>
          <p:cNvSpPr txBox="1">
            <a:spLocks noChangeArrowheads="1"/>
          </p:cNvSpPr>
          <p:nvPr/>
        </p:nvSpPr>
        <p:spPr bwMode="auto">
          <a:xfrm>
            <a:off x="3249756" y="1388083"/>
            <a:ext cx="8350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Falhas</a:t>
            </a:r>
            <a:endParaRPr lang="pt-PT" sz="1400" b="1" dirty="0"/>
          </a:p>
        </p:txBody>
      </p:sp>
      <p:grpSp>
        <p:nvGrpSpPr>
          <p:cNvPr id="17" name="Grupo 44"/>
          <p:cNvGrpSpPr>
            <a:grpSpLocks/>
          </p:cNvGrpSpPr>
          <p:nvPr/>
        </p:nvGrpSpPr>
        <p:grpSpPr bwMode="auto">
          <a:xfrm>
            <a:off x="3532663" y="1378293"/>
            <a:ext cx="300038" cy="300037"/>
            <a:chOff x="449705" y="2668249"/>
            <a:chExt cx="299803" cy="299803"/>
          </a:xfrm>
        </p:grpSpPr>
        <p:sp>
          <p:nvSpPr>
            <p:cNvPr id="18" name="Oval 1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9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3" name="Line 29"/>
          <p:cNvSpPr>
            <a:spLocks noChangeShapeType="1"/>
          </p:cNvSpPr>
          <p:nvPr/>
        </p:nvSpPr>
        <p:spPr bwMode="auto">
          <a:xfrm flipH="1">
            <a:off x="6460760" y="1656413"/>
            <a:ext cx="539645" cy="10118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4" name="CaixaDeTexto 33"/>
          <p:cNvSpPr txBox="1">
            <a:spLocks noChangeArrowheads="1"/>
          </p:cNvSpPr>
          <p:nvPr/>
        </p:nvSpPr>
        <p:spPr bwMode="auto">
          <a:xfrm>
            <a:off x="6025771" y="1347900"/>
            <a:ext cx="18740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400" b="1" dirty="0" smtClean="0"/>
              <a:t>Cristas </a:t>
            </a:r>
            <a:r>
              <a:rPr lang="pt-PT" sz="1400" b="1" dirty="0" err="1" smtClean="0"/>
              <a:t>quartzíticas</a:t>
            </a:r>
            <a:endParaRPr lang="pt-PT" sz="1400" b="1" dirty="0"/>
          </a:p>
        </p:txBody>
      </p:sp>
      <p:grpSp>
        <p:nvGrpSpPr>
          <p:cNvPr id="35" name="Grupo 44"/>
          <p:cNvGrpSpPr>
            <a:grpSpLocks/>
          </p:cNvGrpSpPr>
          <p:nvPr/>
        </p:nvGrpSpPr>
        <p:grpSpPr bwMode="auto">
          <a:xfrm>
            <a:off x="6852805" y="1357045"/>
            <a:ext cx="300038" cy="300037"/>
            <a:chOff x="449705" y="2668249"/>
            <a:chExt cx="299803" cy="299803"/>
          </a:xfrm>
        </p:grpSpPr>
        <p:sp>
          <p:nvSpPr>
            <p:cNvPr id="36" name="Oval 35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7" name="CaixaDeTexto 41"/>
            <p:cNvSpPr txBox="1">
              <a:spLocks noChangeArrowheads="1"/>
            </p:cNvSpPr>
            <p:nvPr/>
          </p:nvSpPr>
          <p:spPr bwMode="auto">
            <a:xfrm>
              <a:off x="493422" y="268633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8" name="Line 29"/>
          <p:cNvSpPr>
            <a:spLocks noChangeShapeType="1"/>
          </p:cNvSpPr>
          <p:nvPr/>
        </p:nvSpPr>
        <p:spPr bwMode="auto">
          <a:xfrm flipH="1" flipV="1">
            <a:off x="7606009" y="3912431"/>
            <a:ext cx="488679" cy="8244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9" name="CaixaDeTexto 38"/>
          <p:cNvSpPr txBox="1">
            <a:spLocks noChangeArrowheads="1"/>
          </p:cNvSpPr>
          <p:nvPr/>
        </p:nvSpPr>
        <p:spPr bwMode="auto">
          <a:xfrm>
            <a:off x="7659700" y="4735679"/>
            <a:ext cx="9896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Dobras</a:t>
            </a:r>
            <a:endParaRPr lang="pt-PT" sz="1400" b="1" dirty="0"/>
          </a:p>
        </p:txBody>
      </p:sp>
      <p:grpSp>
        <p:nvGrpSpPr>
          <p:cNvPr id="40" name="Grupo 44"/>
          <p:cNvGrpSpPr>
            <a:grpSpLocks/>
          </p:cNvGrpSpPr>
          <p:nvPr/>
        </p:nvGrpSpPr>
        <p:grpSpPr bwMode="auto">
          <a:xfrm>
            <a:off x="7977067" y="4744823"/>
            <a:ext cx="300038" cy="300037"/>
            <a:chOff x="449705" y="2668249"/>
            <a:chExt cx="299803" cy="299803"/>
          </a:xfrm>
        </p:grpSpPr>
        <p:sp>
          <p:nvSpPr>
            <p:cNvPr id="41" name="Oval 40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2" name="CaixaDeTexto 41"/>
            <p:cNvSpPr txBox="1">
              <a:spLocks noChangeArrowheads="1"/>
            </p:cNvSpPr>
            <p:nvPr/>
          </p:nvSpPr>
          <p:spPr bwMode="auto">
            <a:xfrm>
              <a:off x="493422" y="268633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3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1"/>
          <p:cNvSpPr txBox="1">
            <a:spLocks noChangeArrowheads="1"/>
          </p:cNvSpPr>
          <p:nvPr/>
        </p:nvSpPr>
        <p:spPr bwMode="auto">
          <a:xfrm>
            <a:off x="277318" y="4347147"/>
            <a:ext cx="8619343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 smtClean="0"/>
              <a:t>As </a:t>
            </a:r>
            <a:r>
              <a:rPr lang="pt-PT" sz="2200" b="1" dirty="0" smtClean="0">
                <a:solidFill>
                  <a:srgbClr val="800000"/>
                </a:solidFill>
              </a:rPr>
              <a:t>cristas</a:t>
            </a:r>
            <a:r>
              <a:rPr lang="pt-PT" sz="2200" dirty="0" smtClean="0"/>
              <a:t> </a:t>
            </a:r>
            <a:r>
              <a:rPr lang="pt-PT" sz="2200" b="1" dirty="0" err="1" smtClean="0">
                <a:solidFill>
                  <a:srgbClr val="800000"/>
                </a:solidFill>
              </a:rPr>
              <a:t>quartzíticas</a:t>
            </a:r>
            <a:r>
              <a:rPr lang="pt-PT" sz="2200" dirty="0" smtClean="0"/>
              <a:t> e as </a:t>
            </a:r>
            <a:r>
              <a:rPr lang="pt-PT" sz="2200" b="1" dirty="0" smtClean="0">
                <a:solidFill>
                  <a:srgbClr val="800000"/>
                </a:solidFill>
              </a:rPr>
              <a:t>dobras</a:t>
            </a:r>
            <a:r>
              <a:rPr lang="pt-PT" sz="2200" dirty="0" smtClean="0"/>
              <a:t> são características das paisagens metamórficas.</a:t>
            </a:r>
          </a:p>
          <a:p>
            <a:pPr algn="just" eaLnBrk="1" hangingPunct="1"/>
            <a:endParaRPr lang="pt-PT" sz="2200" dirty="0" smtClean="0"/>
          </a:p>
          <a:p>
            <a:pPr algn="just" eaLnBrk="1" hangingPunct="1"/>
            <a:r>
              <a:rPr lang="pt-PT" sz="2200" dirty="0" smtClean="0"/>
              <a:t>Em Portugal, regiões do Norte, do Centro, do Alentejo e do interior do Algarve apresentam extensas paisagens metamórficas.</a:t>
            </a:r>
          </a:p>
        </p:txBody>
      </p:sp>
      <p:sp>
        <p:nvSpPr>
          <p:cNvPr id="10" name="CaixaDeTexto 28"/>
          <p:cNvSpPr txBox="1">
            <a:spLocks noChangeArrowheads="1"/>
          </p:cNvSpPr>
          <p:nvPr/>
        </p:nvSpPr>
        <p:spPr bwMode="auto">
          <a:xfrm>
            <a:off x="8358188" y="6450013"/>
            <a:ext cx="642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pt-PT" sz="1800" b="1" dirty="0" smtClean="0">
                <a:solidFill>
                  <a:srgbClr val="7F7F7F"/>
                </a:solidFill>
                <a:latin typeface="Arial Rounded MT Bold" charset="0"/>
              </a:rPr>
              <a:t>3/3</a:t>
            </a:r>
            <a:endParaRPr lang="pt-PT" sz="1800" b="1" dirty="0">
              <a:solidFill>
                <a:srgbClr val="7F7F7F"/>
              </a:solidFill>
              <a:latin typeface="Arial Rounded MT Bold" charset="0"/>
            </a:endParaRPr>
          </a:p>
        </p:txBody>
      </p:sp>
      <p:pic>
        <p:nvPicPr>
          <p:cNvPr id="7" name="Imagem 6" descr="Captura de ecrã - 2014-06-17, 16.44.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523" y="633776"/>
            <a:ext cx="6546954" cy="3466034"/>
          </a:xfrm>
          <a:prstGeom prst="roundRect">
            <a:avLst>
              <a:gd name="adj" fmla="val 3784"/>
            </a:avLst>
          </a:prstGeom>
        </p:spPr>
      </p:pic>
    </p:spTree>
    <p:extLst>
      <p:ext uri="{BB962C8B-B14F-4D97-AF65-F5344CB8AC3E}">
        <p14:creationId xmlns:p14="http://schemas.microsoft.com/office/powerpoint/2010/main" val="33789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6A6E5B1-6A00-4D1F-A12B-F784A51D2E63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a3"/>
  <p:tag name="ISPRING_RESOURCE_PATHS_HASH_PRESENTER" val="6a7544d3d8be382c8044ec7c246adc838ad3ef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1990</TotalTime>
  <Words>58</Words>
  <Application>Microsoft Office PowerPoint</Application>
  <PresentationFormat>On-screen Show (4:3)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ＭＳ Ｐゴシック</vt:lpstr>
      <vt:lpstr>Arial</vt:lpstr>
      <vt:lpstr>Arial Rounded MT Bold</vt:lpstr>
      <vt:lpstr>Calibri</vt:lpstr>
      <vt:lpstr>Tema do Office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ctic7_a3</dc:title>
  <dc:creator>Utilizador</dc:creator>
  <cp:lastModifiedBy>Mariana Pereira Teixeira</cp:lastModifiedBy>
  <cp:revision>127</cp:revision>
  <dcterms:created xsi:type="dcterms:W3CDTF">2012-04-22T10:57:36Z</dcterms:created>
  <dcterms:modified xsi:type="dcterms:W3CDTF">2014-07-01T14:47:38Z</dcterms:modified>
</cp:coreProperties>
</file>