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1186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3912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22-06-2017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m vermelho&#10;&#10;Descrição gerada com confiança muito alta">
            <a:extLst>
              <a:ext uri="{FF2B5EF4-FFF2-40B4-BE49-F238E27FC236}">
                <a16:creationId xmlns:a16="http://schemas.microsoft.com/office/drawing/2014/main" id="{1079FD7E-DB90-4287-AFDE-AFE11F733B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0744"/>
            <a:ext cx="9144000" cy="2451302"/>
          </a:xfrm>
          <a:prstGeom prst="rect">
            <a:avLst/>
          </a:prstGeom>
        </p:spPr>
      </p:pic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69198" y="6151375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458121"/>
            <a:ext cx="7992888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2</a:t>
            </a:r>
          </a:p>
          <a:p>
            <a:pPr algn="ctr"/>
            <a:r>
              <a:rPr lang="pt-PT" sz="2800" b="1" dirty="0">
                <a:solidFill>
                  <a:srgbClr val="53983C"/>
                </a:solidFill>
              </a:rPr>
              <a:t>O processo digestivo humano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600" y="-747464"/>
            <a:ext cx="1094521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adequados.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4932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O sistema digestivo é constituído por órgãos que têm como função </a:t>
            </a:r>
            <a:r>
              <a:rPr lang="pt-PT" sz="2400" b="1" dirty="0">
                <a:latin typeface="+mj-lt"/>
              </a:rPr>
              <a:t>_________________</a:t>
            </a:r>
            <a:r>
              <a:rPr lang="pt-PT" sz="2400" dirty="0">
                <a:latin typeface="+mj-lt"/>
              </a:rPr>
              <a:t> os alimentos.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stuário, parede, interior, pessoa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08720"/>
            <a:ext cx="3142062" cy="52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9332105-3E7B-4E04-B833-027C0BDEBD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5" r="22438" b="51297"/>
          <a:stretch/>
        </p:blipFill>
        <p:spPr>
          <a:xfrm>
            <a:off x="5724128" y="1003693"/>
            <a:ext cx="3189614" cy="570322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dirty="0"/>
              <a:t>O sistema digestivo é formado por tubo digestivo e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276872"/>
            <a:ext cx="3828515" cy="458112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123406" y="2650015"/>
            <a:ext cx="60063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O órgão que produz a bílis é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3036221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função dos dentes pré-molares é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7536DB0D-9AFB-4914-8DA7-53177863C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80728"/>
            <a:ext cx="3749734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059832" y="3140968"/>
            <a:ext cx="53428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O bolo alimentar forma-se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fruta, maçã, interior, mesa&#10;&#10;Descrição gerada com confiança muito alta">
            <a:extLst>
              <a:ext uri="{FF2B5EF4-FFF2-40B4-BE49-F238E27FC236}">
                <a16:creationId xmlns:a16="http://schemas.microsoft.com/office/drawing/2014/main" id="{02D5ED06-6EB6-4509-8442-2520E169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61538"/>
            <a:ext cx="359833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36184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O órgão comum às vias digestivas e respiratórias é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 descr="Illustration of human anatomy, systems of organs for kids. download vetor e ilustração royalty-fre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7" t="17451" r="21099" b="47900"/>
          <a:stretch/>
        </p:blipFill>
        <p:spPr bwMode="auto">
          <a:xfrm>
            <a:off x="6047657" y="1052736"/>
            <a:ext cx="3096343" cy="537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4068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A digestão no estômago está completa com a formação do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EBBA8D8-D260-44A7-AECB-5B988B96C2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5"/>
          <a:stretch/>
        </p:blipFill>
        <p:spPr>
          <a:xfrm>
            <a:off x="5421353" y="1124744"/>
            <a:ext cx="3528392" cy="39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ruta, parede&#10;&#10;Descrição gerada com confiança alta">
            <a:extLst>
              <a:ext uri="{FF2B5EF4-FFF2-40B4-BE49-F238E27FC236}">
                <a16:creationId xmlns:a16="http://schemas.microsoft.com/office/drawing/2014/main" id="{45C9C506-7FAB-4A8D-9354-759EA47C7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0475" b="-1"/>
          <a:stretch/>
        </p:blipFill>
        <p:spPr>
          <a:xfrm>
            <a:off x="5874834" y="835322"/>
            <a:ext cx="2585598" cy="554618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51485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/>
              <a:t>A absorção digestiva faz-se através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8410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/>
              <a:t>A absorção da maior parte da água e dos sais minerais faz-se através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fruta, parede&#10;&#10;Descrição gerada com confiança alta">
            <a:extLst>
              <a:ext uri="{FF2B5EF4-FFF2-40B4-BE49-F238E27FC236}">
                <a16:creationId xmlns:a16="http://schemas.microsoft.com/office/drawing/2014/main" id="{793EFC5B-5152-43A5-B076-569A63511D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0475" b="-1"/>
          <a:stretch/>
        </p:blipFill>
        <p:spPr>
          <a:xfrm>
            <a:off x="5874834" y="835322"/>
            <a:ext cx="2585598" cy="554618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71599" y="2996952"/>
            <a:ext cx="58326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Um dos cuidados a ter com o sistema digestivo é comer </a:t>
            </a:r>
            <a:r>
              <a:rPr lang="pt-PT" sz="2400" b="1" dirty="0"/>
              <a:t>_________________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vestuário, propriedade, céu&#10;&#10;Descrição gerada com confiança muito alta">
            <a:extLst>
              <a:ext uri="{FF2B5EF4-FFF2-40B4-BE49-F238E27FC236}">
                <a16:creationId xmlns:a16="http://schemas.microsoft.com/office/drawing/2014/main" id="{73069325-4F1F-4AD0-AE72-329AAD257F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835254"/>
            <a:ext cx="3214667" cy="30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49325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1. </a:t>
            </a:r>
            <a:r>
              <a:rPr lang="pt-PT" sz="2400" dirty="0">
                <a:latin typeface="+mj-lt"/>
              </a:rPr>
              <a:t>O sistema digestivo é constituído por órgãos que têm como função </a:t>
            </a:r>
            <a:r>
              <a:rPr lang="pt-PT" sz="2400" b="1" dirty="0">
                <a:solidFill>
                  <a:srgbClr val="C00000"/>
                </a:solidFill>
                <a:latin typeface="+mj-lt"/>
              </a:rPr>
              <a:t>transformar</a:t>
            </a:r>
            <a:r>
              <a:rPr lang="pt-PT" sz="2400" dirty="0">
                <a:latin typeface="+mj-lt"/>
              </a:rPr>
              <a:t> os alimentos.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stuário, parede, interior, pessoa&#10;&#10;Descrição gerada com confiança muito alta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908720"/>
            <a:ext cx="3142062" cy="522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616717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9332105-3E7B-4E04-B833-027C0BDEBD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5" r="22438" b="51297"/>
          <a:stretch/>
        </p:blipFill>
        <p:spPr>
          <a:xfrm>
            <a:off x="5724128" y="1003693"/>
            <a:ext cx="3189614" cy="5703225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54726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2.</a:t>
            </a:r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dirty="0"/>
              <a:t>O sistema digestivo é formado por tubo digestivo e </a:t>
            </a:r>
            <a:r>
              <a:rPr lang="pt-PT" sz="2400" b="1" dirty="0">
                <a:solidFill>
                  <a:srgbClr val="C00000"/>
                </a:solidFill>
              </a:rPr>
              <a:t>órgãos anexos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1854195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5" y="2276872"/>
            <a:ext cx="3828515" cy="4581128"/>
          </a:xfrm>
          <a:prstGeom prst="rect">
            <a:avLst/>
          </a:prstGeom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123406" y="2650015"/>
            <a:ext cx="58410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3. </a:t>
            </a:r>
            <a:r>
              <a:rPr lang="pt-PT" sz="2400" dirty="0"/>
              <a:t>O órgão que produz a bílis é </a:t>
            </a:r>
            <a:r>
              <a:rPr lang="pt-PT" sz="2400" b="1" dirty="0">
                <a:solidFill>
                  <a:srgbClr val="C00000"/>
                </a:solidFill>
              </a:rPr>
              <a:t>o fígado</a:t>
            </a:r>
            <a:r>
              <a:rPr lang="pt-PT" sz="2400" dirty="0"/>
              <a:t>.</a:t>
            </a:r>
          </a:p>
          <a:p>
            <a:endParaRPr lang="pt-PT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9428624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3036221"/>
            <a:ext cx="48245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231F20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4. </a:t>
            </a:r>
            <a:r>
              <a:rPr lang="pt-PT" sz="2400" dirty="0"/>
              <a:t>A função dos dentes pré-molares é </a:t>
            </a:r>
            <a:r>
              <a:rPr lang="pt-PT" sz="2400" b="1" dirty="0">
                <a:solidFill>
                  <a:srgbClr val="C00000"/>
                </a:solidFill>
              </a:rPr>
              <a:t>amassar os alimentos</a:t>
            </a:r>
            <a:r>
              <a:rPr lang="pt-PT" sz="2400" dirty="0"/>
              <a:t>.</a:t>
            </a:r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7536DB0D-9AFB-4914-8DA7-53177863CD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980728"/>
            <a:ext cx="3749734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030022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059832" y="3140968"/>
            <a:ext cx="53428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5. </a:t>
            </a:r>
            <a:r>
              <a:rPr lang="pt-PT" sz="2400" dirty="0"/>
              <a:t>O bolo alimentar forma-se </a:t>
            </a:r>
            <a:r>
              <a:rPr lang="pt-PT" sz="2400" b="1" dirty="0">
                <a:solidFill>
                  <a:srgbClr val="C00000"/>
                </a:solidFill>
              </a:rPr>
              <a:t>na boca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latin typeface="+mj-lt"/>
            </a:endParaRPr>
          </a:p>
        </p:txBody>
      </p:sp>
      <p:pic>
        <p:nvPicPr>
          <p:cNvPr id="3" name="Imagem 2" descr="Uma imagem com fruta, maçã, interior, mesa&#10;&#10;Descrição gerada com confiança muito alta">
            <a:extLst>
              <a:ext uri="{FF2B5EF4-FFF2-40B4-BE49-F238E27FC236}">
                <a16:creationId xmlns:a16="http://schemas.microsoft.com/office/drawing/2014/main" id="{02D5ED06-6EB6-4509-8442-2520E169CC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61538"/>
            <a:ext cx="3598334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538520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49542" y="3020759"/>
            <a:ext cx="36184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/>
              <a:t>O órgão comum às vias digestivas e respiratórias é </a:t>
            </a:r>
            <a:r>
              <a:rPr lang="pt-PT" sz="2400" b="1" dirty="0">
                <a:solidFill>
                  <a:srgbClr val="C00000"/>
                </a:solidFill>
              </a:rPr>
              <a:t>a faringe</a:t>
            </a:r>
            <a:r>
              <a:rPr lang="pt-PT" sz="2400" dirty="0"/>
              <a:t>.</a:t>
            </a:r>
          </a:p>
          <a:p>
            <a:pPr marL="363538" indent="-363538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4" descr="Illustration of human anatomy, systems of organs for kids. download vetor e ilustração royalty-free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217" t="17451" r="21099" b="47900"/>
          <a:stretch/>
        </p:blipFill>
        <p:spPr bwMode="auto">
          <a:xfrm>
            <a:off x="6047657" y="1052736"/>
            <a:ext cx="3096343" cy="537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348912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2" y="3030051"/>
            <a:ext cx="40684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7. </a:t>
            </a:r>
            <a:r>
              <a:rPr lang="pt-PT" sz="2400" dirty="0"/>
              <a:t>A digestão no estômago está completa com a formação do </a:t>
            </a:r>
            <a:r>
              <a:rPr lang="pt-PT" sz="2400" b="1" dirty="0">
                <a:solidFill>
                  <a:srgbClr val="C00000"/>
                </a:solidFill>
              </a:rPr>
              <a:t>quimo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EBBA8D8-D260-44A7-AECB-5B988B96C2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75"/>
          <a:stretch/>
        </p:blipFill>
        <p:spPr>
          <a:xfrm>
            <a:off x="5421353" y="1124744"/>
            <a:ext cx="3528392" cy="3970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759288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m fruta, parede&#10;&#10;Descrição gerada com confiança alta">
            <a:extLst>
              <a:ext uri="{FF2B5EF4-FFF2-40B4-BE49-F238E27FC236}">
                <a16:creationId xmlns:a16="http://schemas.microsoft.com/office/drawing/2014/main" id="{45C9C506-7FAB-4A8D-9354-759EA47C7F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0475" b="-1"/>
          <a:stretch/>
        </p:blipFill>
        <p:spPr>
          <a:xfrm>
            <a:off x="5874834" y="835322"/>
            <a:ext cx="2585598" cy="554618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19571" y="3020759"/>
            <a:ext cx="51485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8. </a:t>
            </a:r>
            <a:r>
              <a:rPr lang="pt-PT" sz="2400" dirty="0"/>
              <a:t>A absorção digestiva faz-se através </a:t>
            </a:r>
            <a:r>
              <a:rPr lang="pt-PT" sz="2400" b="1" dirty="0">
                <a:solidFill>
                  <a:srgbClr val="C00000"/>
                </a:solidFill>
              </a:rPr>
              <a:t>das vilosidades intestinais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252475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48410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dirty="0">
                <a:solidFill>
                  <a:schemeClr val="accent3">
                    <a:lumMod val="75000"/>
                  </a:schemeClr>
                </a:solidFill>
              </a:rPr>
              <a:t>9. </a:t>
            </a:r>
            <a:r>
              <a:rPr lang="pt-PT" sz="2400" dirty="0"/>
              <a:t>A absorção da maior parte da água e dos sais minerais faz-se através </a:t>
            </a:r>
            <a:r>
              <a:rPr lang="pt-PT" sz="2400" b="1" dirty="0">
                <a:solidFill>
                  <a:srgbClr val="C00000"/>
                </a:solidFill>
              </a:rPr>
              <a:t>intestino grosso</a:t>
            </a:r>
            <a:r>
              <a:rPr lang="pt-PT" sz="2400" dirty="0"/>
              <a:t>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fruta, parede&#10;&#10;Descrição gerada com confiança alta">
            <a:extLst>
              <a:ext uri="{FF2B5EF4-FFF2-40B4-BE49-F238E27FC236}">
                <a16:creationId xmlns:a16="http://schemas.microsoft.com/office/drawing/2014/main" id="{793EFC5B-5152-43A5-B076-569A63511D6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4" r="70475" b="-1"/>
          <a:stretch/>
        </p:blipFill>
        <p:spPr>
          <a:xfrm>
            <a:off x="5874834" y="835322"/>
            <a:ext cx="2585598" cy="554618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567030355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971599" y="2996952"/>
            <a:ext cx="583264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10. </a:t>
            </a:r>
            <a:r>
              <a:rPr lang="pt-PT" sz="2400" dirty="0"/>
              <a:t>Um dos cuidados a ter com o sistema digestivo é comer </a:t>
            </a:r>
            <a:r>
              <a:rPr lang="pt-PT" sz="2400" b="1" dirty="0">
                <a:solidFill>
                  <a:srgbClr val="C00000"/>
                </a:solidFill>
              </a:rPr>
              <a:t>moderadamente</a:t>
            </a:r>
            <a:r>
              <a:rPr lang="pt-PT" sz="2400" dirty="0"/>
              <a:t>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pessoa, vestuário, propriedade, céu&#10;&#10;Descrição gerada com confiança muito alta">
            <a:extLst>
              <a:ext uri="{FF2B5EF4-FFF2-40B4-BE49-F238E27FC236}">
                <a16:creationId xmlns:a16="http://schemas.microsoft.com/office/drawing/2014/main" id="{73069325-4F1F-4AD0-AE72-329AAD257F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835254"/>
            <a:ext cx="3214667" cy="302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273474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2462</TotalTime>
  <Words>288</Words>
  <Application>Microsoft Office PowerPoint</Application>
  <PresentationFormat>Apresentação no Ecrã (4:3)</PresentationFormat>
  <Paragraphs>30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205</cp:revision>
  <dcterms:created xsi:type="dcterms:W3CDTF">2011-10-19T09:30:38Z</dcterms:created>
  <dcterms:modified xsi:type="dcterms:W3CDTF">2017-06-22T15:47:51Z</dcterms:modified>
</cp:coreProperties>
</file>