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7811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93466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nimal, mamífero, em pé, céu&#10;&#10;Descrição gerada com confiança muito alta">
            <a:extLst>
              <a:ext uri="{FF2B5EF4-FFF2-40B4-BE49-F238E27FC236}">
                <a16:creationId xmlns:a16="http://schemas.microsoft.com/office/drawing/2014/main" id="{80E8D30A-88BC-4644-ACA8-E9553D037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268003"/>
            <a:ext cx="9071993" cy="4589997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11560" y="908720"/>
            <a:ext cx="8064895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3</a:t>
            </a: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Sistema digestivo das aves, dos ruminantes e dos omnívoros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-747464"/>
            <a:ext cx="1094521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adequados.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1"/>
            <a:ext cx="47885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O esófago das aves apresenta uma dilatação chamada </a:t>
            </a:r>
            <a:r>
              <a:rPr lang="pt-PT" sz="2400" b="1" dirty="0"/>
              <a:t>______________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73" y="881482"/>
            <a:ext cx="4194892" cy="569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979" y="869722"/>
            <a:ext cx="4194892" cy="569189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As aves granívoras possuem um estômago composto formado por moela e </a:t>
            </a:r>
            <a:r>
              <a:rPr lang="pt-PT" sz="2400" b="1" dirty="0"/>
              <a:t>______________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2650015"/>
            <a:ext cx="67900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solidFill>
                  <a:srgbClr val="231F20"/>
                </a:solidFill>
              </a:rPr>
              <a:t>A moela </a:t>
            </a:r>
            <a:r>
              <a:rPr lang="pt-PT" sz="2400" b="1" dirty="0"/>
              <a:t>____________ </a:t>
            </a:r>
            <a:r>
              <a:rPr lang="pt-PT" sz="2400" dirty="0">
                <a:solidFill>
                  <a:srgbClr val="231F20"/>
                </a:solidFill>
              </a:rPr>
              <a:t>os alimentos com a ajuda dos grãos de areia.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0" y="3920135"/>
            <a:ext cx="3998249" cy="266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860032" y="1701871"/>
            <a:ext cx="41044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Os animais que ingerem uma grande quantidade de vegetais sem os mastigar e que, mais tarde, os fazem voltar à boca para serem mastigados, </a:t>
            </a:r>
            <a:r>
              <a:rPr lang="pt-PT" sz="2400" dirty="0" err="1">
                <a:solidFill>
                  <a:srgbClr val="231F20"/>
                </a:solidFill>
              </a:rPr>
              <a:t>ensalivados</a:t>
            </a:r>
            <a:r>
              <a:rPr lang="pt-PT" sz="2400" dirty="0">
                <a:solidFill>
                  <a:srgbClr val="231F20"/>
                </a:solidFill>
              </a:rPr>
              <a:t> e novamente engolidos são chamados de </a:t>
            </a:r>
            <a:r>
              <a:rPr lang="pt-PT" sz="2400" b="1" dirty="0"/>
              <a:t>____________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relva, exterior, vaca, bovino&#10;&#10;Descrição gerada com confiança muito alt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0730">
            <a:off x="220616" y="2498476"/>
            <a:ext cx="4731484" cy="3167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girafa, animal, mamífero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799582"/>
            <a:ext cx="4392488" cy="599445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987824" y="2780928"/>
            <a:ext cx="4197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>
                <a:solidFill>
                  <a:srgbClr val="231F20"/>
                </a:solidFill>
              </a:rPr>
              <a:t>Os ruminantes têm um estômago </a:t>
            </a:r>
            <a:r>
              <a:rPr lang="pt-PT" sz="2400" b="1" dirty="0"/>
              <a:t>______________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09500" y="2099087"/>
            <a:ext cx="69428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O compartimento do estômago dos ruminantes onde se dão as transformações químicas tem o nome de </a:t>
            </a:r>
            <a:r>
              <a:rPr lang="pt-PT" sz="2400" b="1" dirty="0"/>
              <a:t>_______________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4"/>
          <a:stretch/>
        </p:blipFill>
        <p:spPr>
          <a:xfrm>
            <a:off x="827584" y="3334331"/>
            <a:ext cx="5993062" cy="35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30050"/>
            <a:ext cx="57246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>
                <a:solidFill>
                  <a:srgbClr val="231F20"/>
                </a:solidFill>
              </a:rPr>
              <a:t>O intestino delgado dos animais herbívoros ruminantes é </a:t>
            </a:r>
            <a:r>
              <a:rPr lang="pt-PT" sz="2400" b="1" dirty="0"/>
              <a:t>__________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longo do que o dos animais omnívoros.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aca, em pé, animal&#10;&#10;Descrição gerada com confiança muito alta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997391"/>
            <a:ext cx="3996673" cy="555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galliformes, animal, pássaro, galinha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348880"/>
            <a:ext cx="6223621" cy="414908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48605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>
                <a:solidFill>
                  <a:srgbClr val="231F20"/>
                </a:solidFill>
              </a:rPr>
              <a:t>Uma ave granívora não tem dentes mas tem </a:t>
            </a:r>
            <a:r>
              <a:rPr lang="pt-PT" sz="2400" b="1" dirty="0"/>
              <a:t>__________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 adaptado ao seu regime alimentar.</a:t>
            </a:r>
          </a:p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girafa, animal, mamífero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853117"/>
            <a:ext cx="4392488" cy="599445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059832" y="3019347"/>
            <a:ext cx="4392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>
                <a:solidFill>
                  <a:srgbClr val="231F20"/>
                </a:solidFill>
              </a:rPr>
              <a:t>Um herbívoro ruminante não tem dentes </a:t>
            </a:r>
            <a:r>
              <a:rPr lang="pt-PT" sz="2400" b="1" dirty="0"/>
              <a:t>____________ 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nimal, porco, mamífero, pequeno&#10;&#10;Descrição gerada com confiança muito alta">
            <a:extLst>
              <a:ext uri="{FF2B5EF4-FFF2-40B4-BE49-F238E27FC236}">
                <a16:creationId xmlns:a16="http://schemas.microsoft.com/office/drawing/2014/main" id="{426B67E6-3932-4A2D-AE63-4FC87E6F09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1"/>
          <a:stretch/>
        </p:blipFill>
        <p:spPr>
          <a:xfrm>
            <a:off x="4860032" y="2600307"/>
            <a:ext cx="4383741" cy="345452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90889" y="2579420"/>
            <a:ext cx="44291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>
                <a:solidFill>
                  <a:srgbClr val="231F20"/>
                </a:solidFill>
              </a:rPr>
              <a:t>O tubo digestivo de um animal omnívoro está adaptado para digerir e absorver </a:t>
            </a:r>
            <a:r>
              <a:rPr lang="pt-PT" sz="2400" b="1" dirty="0"/>
              <a:t>__________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tipos de alimentos.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1"/>
            <a:ext cx="45725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O esófago das aves apresenta uma dilatação chamada </a:t>
            </a:r>
            <a:r>
              <a:rPr lang="pt-PT" sz="2400" b="1" dirty="0">
                <a:solidFill>
                  <a:srgbClr val="C00000"/>
                </a:solidFill>
              </a:rPr>
              <a:t>papo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979" y="869722"/>
            <a:ext cx="4194892" cy="569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80710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979" y="869722"/>
            <a:ext cx="4194892" cy="569189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As aves granívoras possuem um estômago composto formado por moela e </a:t>
            </a:r>
            <a:r>
              <a:rPr lang="pt-PT" sz="2400" b="1" dirty="0">
                <a:solidFill>
                  <a:srgbClr val="C00000"/>
                </a:solidFill>
              </a:rPr>
              <a:t>proventrículo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185981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2650015"/>
            <a:ext cx="85689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solidFill>
                  <a:srgbClr val="231F20"/>
                </a:solidFill>
              </a:rPr>
              <a:t>A moela </a:t>
            </a:r>
            <a:r>
              <a:rPr lang="pt-PT" sz="2400" b="1" dirty="0">
                <a:solidFill>
                  <a:srgbClr val="C00000"/>
                </a:solidFill>
              </a:rPr>
              <a:t>tritura</a:t>
            </a:r>
            <a:r>
              <a:rPr lang="pt-PT" sz="2400" b="1" dirty="0">
                <a:solidFill>
                  <a:srgbClr val="231F2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os alimentos com a ajuda dos grãos de areia.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0" y="3920135"/>
            <a:ext cx="3998249" cy="266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65675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104402" y="1701871"/>
            <a:ext cx="378807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Os animais que ingerem uma grande quantidade de vegetais sem os mastigar e que, mais tarde, os fazem voltar à boca para serem mastigados, </a:t>
            </a:r>
            <a:r>
              <a:rPr lang="pt-PT" sz="2400" dirty="0" err="1">
                <a:solidFill>
                  <a:srgbClr val="231F20"/>
                </a:solidFill>
              </a:rPr>
              <a:t>ensalivados</a:t>
            </a:r>
            <a:r>
              <a:rPr lang="pt-PT" sz="2400" dirty="0">
                <a:solidFill>
                  <a:srgbClr val="231F20"/>
                </a:solidFill>
              </a:rPr>
              <a:t> e novamente engolidos são chamados de </a:t>
            </a:r>
            <a:r>
              <a:rPr lang="pt-PT" sz="2400" b="1" dirty="0">
                <a:solidFill>
                  <a:srgbClr val="C00000"/>
                </a:solidFill>
              </a:rPr>
              <a:t>ruminantes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relva, exterior, vaca, bovino&#10;&#10;Descrição gerada com confiança muito alta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0730">
            <a:off x="220616" y="2498476"/>
            <a:ext cx="4731484" cy="3167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5411612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girafa, animal, mamífero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512" y="799582"/>
            <a:ext cx="4392488" cy="599445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987824" y="2780928"/>
            <a:ext cx="41977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>
                <a:solidFill>
                  <a:srgbClr val="231F20"/>
                </a:solidFill>
              </a:rPr>
              <a:t>Os ruminantes têm um estômago </a:t>
            </a:r>
            <a:r>
              <a:rPr lang="pt-PT" sz="2400" b="1" dirty="0">
                <a:solidFill>
                  <a:srgbClr val="C00000"/>
                </a:solidFill>
              </a:rPr>
              <a:t>composto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0206467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09500" y="2099087"/>
            <a:ext cx="73628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O compartimento do estômago dos ruminantes onde se dão as transformações químicas tem o nome de </a:t>
            </a:r>
            <a:r>
              <a:rPr lang="pt-PT" sz="2400" b="1" dirty="0">
                <a:solidFill>
                  <a:srgbClr val="C00000"/>
                </a:solidFill>
              </a:rPr>
              <a:t>coalheira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4"/>
          <a:stretch/>
        </p:blipFill>
        <p:spPr>
          <a:xfrm>
            <a:off x="827584" y="3334331"/>
            <a:ext cx="5993062" cy="35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73470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30050"/>
            <a:ext cx="52925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>
                <a:solidFill>
                  <a:srgbClr val="231F20"/>
                </a:solidFill>
              </a:rPr>
              <a:t>O intestino delgado dos animais herbívoros ruminantes é </a:t>
            </a:r>
            <a:r>
              <a:rPr lang="pt-PT" sz="2400" b="1" dirty="0">
                <a:solidFill>
                  <a:srgbClr val="C00000"/>
                </a:solidFill>
              </a:rPr>
              <a:t>mais</a:t>
            </a:r>
            <a:r>
              <a:rPr lang="pt-PT" sz="2400" dirty="0">
                <a:solidFill>
                  <a:srgbClr val="231F20"/>
                </a:solidFill>
              </a:rPr>
              <a:t> longo do que o dos animais omnívoros.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aca, em pé, animal&#10;&#10;Descrição gerada com confiança muito alta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022471"/>
            <a:ext cx="3996673" cy="555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68094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galliformes, animal, pássaro, galinha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348880"/>
            <a:ext cx="6223621" cy="414908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48605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>
                <a:solidFill>
                  <a:srgbClr val="231F20"/>
                </a:solidFill>
              </a:rPr>
              <a:t>Uma ave granívora não tem dentes mas tem </a:t>
            </a:r>
            <a:r>
              <a:rPr lang="pt-PT" sz="2400" b="1" dirty="0">
                <a:solidFill>
                  <a:srgbClr val="C00000"/>
                </a:solidFill>
              </a:rPr>
              <a:t>bico</a:t>
            </a:r>
            <a:r>
              <a:rPr lang="pt-PT" sz="2400" dirty="0">
                <a:solidFill>
                  <a:srgbClr val="231F20"/>
                </a:solidFill>
              </a:rPr>
              <a:t> adaptado ao seu regime alimentar.</a:t>
            </a:r>
          </a:p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999373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girafa, animal, mamífero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853117"/>
            <a:ext cx="4392488" cy="599445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059832" y="3019347"/>
            <a:ext cx="4841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>
                <a:solidFill>
                  <a:srgbClr val="231F20"/>
                </a:solidFill>
              </a:rPr>
              <a:t>Um herbívoro ruminante não tem dentes </a:t>
            </a:r>
            <a:r>
              <a:rPr lang="pt-PT" sz="2400" b="1" dirty="0">
                <a:solidFill>
                  <a:srgbClr val="C00000"/>
                </a:solidFill>
              </a:rPr>
              <a:t>caninos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034077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nimal, porco, mamífero, pequeno&#10;&#10;Descrição gerada com confiança muito alta">
            <a:extLst>
              <a:ext uri="{FF2B5EF4-FFF2-40B4-BE49-F238E27FC236}">
                <a16:creationId xmlns:a16="http://schemas.microsoft.com/office/drawing/2014/main" id="{426B67E6-3932-4A2D-AE63-4FC87E6F09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1"/>
          <a:stretch/>
        </p:blipFill>
        <p:spPr>
          <a:xfrm>
            <a:off x="4760259" y="2708920"/>
            <a:ext cx="4383741" cy="345452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90889" y="2579420"/>
            <a:ext cx="44291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>
                <a:solidFill>
                  <a:srgbClr val="231F20"/>
                </a:solidFill>
              </a:rPr>
              <a:t>O tubo digestivo de um animal omnívoro está adaptado para digerir e absorver </a:t>
            </a:r>
            <a:r>
              <a:rPr lang="pt-PT" sz="2400" b="1" dirty="0">
                <a:solidFill>
                  <a:srgbClr val="C00000"/>
                </a:solidFill>
              </a:rPr>
              <a:t>diferentes </a:t>
            </a:r>
            <a:r>
              <a:rPr lang="pt-PT" sz="2400" dirty="0">
                <a:solidFill>
                  <a:srgbClr val="231F20"/>
                </a:solidFill>
              </a:rPr>
              <a:t>tipos de alimentos.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905330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2429</TotalTime>
  <Words>387</Words>
  <Application>Microsoft Office PowerPoint</Application>
  <PresentationFormat>Apresentação no Ecrã (4:3)</PresentationFormat>
  <Paragraphs>32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205</cp:revision>
  <dcterms:created xsi:type="dcterms:W3CDTF">2011-10-19T09:30:38Z</dcterms:created>
  <dcterms:modified xsi:type="dcterms:W3CDTF">2017-06-22T15:33:53Z</dcterms:modified>
</cp:coreProperties>
</file>