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4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094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6421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6387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115616" y="1562828"/>
            <a:ext cx="6984776" cy="21236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13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2400" b="1" dirty="0">
                <a:solidFill>
                  <a:srgbClr val="53983C"/>
                </a:solidFill>
              </a:rPr>
              <a:t>Sistemas reprodutores humanos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27665E-F746-4BBD-BB57-615EE654D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oisa&#10;&#10;Descrição gerada com confiança alta">
            <a:extLst>
              <a:ext uri="{FF2B5EF4-FFF2-40B4-BE49-F238E27FC236}">
                <a16:creationId xmlns:a16="http://schemas.microsoft.com/office/drawing/2014/main" id="{B7D1992B-DA13-4C94-A462-803EB3AA8F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284984"/>
            <a:ext cx="5140541" cy="245124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187624" y="2348880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rgbClr val="53983C"/>
                </a:solidFill>
              </a:rPr>
              <a:t>Completa corretamente cada uma das frases.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83568" y="2780928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Os sistemas reprodutores humanos localizam-se na parte inferior da cavidade </a:t>
            </a:r>
            <a:r>
              <a:rPr lang="pt-PT" sz="2400" b="1" dirty="0"/>
              <a:t>abdominal/torácica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m coisa&#10;&#10;Descrição gerada com confiança alta">
            <a:extLst>
              <a:ext uri="{FF2B5EF4-FFF2-40B4-BE49-F238E27FC236}">
                <a16:creationId xmlns:a16="http://schemas.microsoft.com/office/drawing/2014/main" id="{5711D0F4-FB95-4A42-A09D-80E6B14EFA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749797"/>
            <a:ext cx="5140541" cy="245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95536" y="2420888"/>
            <a:ext cx="46422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A parte interna do sistema reprodutor feminino é constituída por ovários, trompas de Falópio, útero e </a:t>
            </a:r>
            <a:r>
              <a:rPr lang="pt-PT" sz="2400" b="1" dirty="0"/>
              <a:t>vulva/vagina</a:t>
            </a:r>
            <a:r>
              <a:rPr lang="pt-PT" sz="2400" dirty="0"/>
              <a:t>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8D7087C-426A-4BCF-BE1B-56CE1951E9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796" y="1628800"/>
            <a:ext cx="4091969" cy="409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92495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95536" y="2564904"/>
            <a:ext cx="52565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A parte interna do sistema reprodutor masculino é constituída por canais deferentes, vesículas seminais, próstata, testículos e </a:t>
            </a:r>
            <a:r>
              <a:rPr lang="pt-PT" sz="2400" b="1" dirty="0"/>
              <a:t>uretra/pénis</a:t>
            </a:r>
            <a:r>
              <a:rPr lang="pt-PT" sz="2400" dirty="0"/>
              <a:t>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D1EB848-7F16-4FBC-9BB3-3FF1759DC7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628800"/>
            <a:ext cx="3161061" cy="37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9" y="2204864"/>
            <a:ext cx="55446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O sistema reprodutor masculino começa a funcionar durante a puberdade, produzindo os </a:t>
            </a:r>
            <a:r>
              <a:rPr lang="pt-PT" sz="2400" b="1" dirty="0"/>
              <a:t>óvulos/espermatozoides</a:t>
            </a:r>
            <a:r>
              <a:rPr lang="pt-PT" sz="2400" dirty="0"/>
              <a:t>.</a:t>
            </a:r>
          </a:p>
          <a:p>
            <a:pPr marL="363538" indent="-363538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11EDF6B-7577-4AA0-B3DA-5F4B9D5047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700808"/>
            <a:ext cx="2952328" cy="35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15AEA0-64F8-40F0-9E3E-0B4DF29D11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104964"/>
            <a:ext cx="5004048" cy="375303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4170" y="2708920"/>
            <a:ext cx="66481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Os gâmetas unem-se na </a:t>
            </a:r>
            <a:r>
              <a:rPr lang="pt-PT" sz="2400" b="1" dirty="0"/>
              <a:t>fecundação/ovulação</a:t>
            </a:r>
            <a:r>
              <a:rPr lang="pt-PT" sz="2400" dirty="0"/>
              <a:t>, dando origem a um novo ser.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66C5A5-2346-4958-95C0-03A6E8C4B4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20888"/>
            <a:ext cx="4579226" cy="3328521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95536" y="3933056"/>
            <a:ext cx="4824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</a:t>
            </a:r>
            <a:r>
              <a:rPr lang="pt-PT" sz="2400" b="1" dirty="0"/>
              <a:t> </a:t>
            </a:r>
            <a:r>
              <a:rPr lang="pt-PT" sz="2400" dirty="0"/>
              <a:t>As trompas de Falópio recolhem os óvulos que saem dos ovários, na </a:t>
            </a:r>
            <a:r>
              <a:rPr lang="pt-PT" sz="2400" b="1" dirty="0"/>
              <a:t>fecundação/ovulação</a:t>
            </a:r>
            <a:r>
              <a:rPr lang="pt-PT" sz="2400" dirty="0"/>
              <a:t>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2564904"/>
            <a:ext cx="4464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Os </a:t>
            </a:r>
            <a:r>
              <a:rPr lang="pt-PT" sz="2400" b="1" dirty="0"/>
              <a:t>canais deferentes/testículos </a:t>
            </a:r>
            <a:r>
              <a:rPr lang="pt-PT" sz="2400" dirty="0"/>
              <a:t>produzem os espermatozoides e hormonas sexuais.</a:t>
            </a:r>
          </a:p>
          <a:p>
            <a:pPr marL="269875" indent="-269875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7D5FC3D-ABB1-46CA-BF2B-DB55721C1F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165" y="4013644"/>
            <a:ext cx="4346635" cy="164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7" y="2636912"/>
            <a:ext cx="58326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Os </a:t>
            </a:r>
            <a:r>
              <a:rPr lang="pt-PT" sz="2400" b="1" dirty="0"/>
              <a:t>canais deferentes/testículos </a:t>
            </a:r>
            <a:r>
              <a:rPr lang="pt-PT" sz="2400" dirty="0"/>
              <a:t>conduzem os espermatozoides até à uretra, onde se juntam ao esperma.</a:t>
            </a:r>
          </a:p>
          <a:p>
            <a:pPr marL="269875" indent="-269875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B50F167-B2C5-4AF7-8B6C-8D55069D53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165" y="4013644"/>
            <a:ext cx="4346635" cy="164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043608" y="2559376"/>
            <a:ext cx="34563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A menstruação ocorre periodicamente nas mulheres, quando se desprende parte do revestimento interno </a:t>
            </a:r>
            <a:r>
              <a:rPr lang="pt-PT" sz="2400" b="1" dirty="0"/>
              <a:t>do útero/dos ovários</a:t>
            </a:r>
            <a:r>
              <a:rPr lang="pt-PT" sz="2400" dirty="0"/>
              <a:t>, por não ter ocorrido uma gravidez.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m acessório&#10;&#10;Descrição gerada com confiança alta">
            <a:extLst>
              <a:ext uri="{FF2B5EF4-FFF2-40B4-BE49-F238E27FC236}">
                <a16:creationId xmlns:a16="http://schemas.microsoft.com/office/drawing/2014/main" id="{182C2DDF-5FA6-4947-83A7-A7595AD227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191" y="1988840"/>
            <a:ext cx="4149080" cy="41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991018" y="2151831"/>
            <a:ext cx="37444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O ciclo menstrual é o período de tempo que vai desde o primeiro dia de uma menstruação ao </a:t>
            </a:r>
            <a:r>
              <a:rPr lang="pt-PT" sz="2400" b="1" dirty="0"/>
              <a:t>último/primeiro </a:t>
            </a:r>
            <a:r>
              <a:rPr lang="pt-PT" sz="2400" dirty="0"/>
              <a:t>dia da menstruação seguinte.</a:t>
            </a:r>
          </a:p>
          <a:p>
            <a:pPr marL="446088" indent="-44608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A7CECCA-CD58-459F-8D3B-7043DE2230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941" y="2059995"/>
            <a:ext cx="3808966" cy="276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83568" y="2780928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Os sistemas reprodutores humanos localizam-se na parte inferior da cavidade </a:t>
            </a:r>
            <a:r>
              <a:rPr lang="pt-PT" sz="2400" b="1" dirty="0">
                <a:solidFill>
                  <a:srgbClr val="C00000"/>
                </a:solidFill>
              </a:rPr>
              <a:t>abdominal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m coisa&#10;&#10;Descrição gerada com confiança alta">
            <a:extLst>
              <a:ext uri="{FF2B5EF4-FFF2-40B4-BE49-F238E27FC236}">
                <a16:creationId xmlns:a16="http://schemas.microsoft.com/office/drawing/2014/main" id="{5711D0F4-FB95-4A42-A09D-80E6B14EFA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749797"/>
            <a:ext cx="5140541" cy="245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8969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95536" y="2420888"/>
            <a:ext cx="4824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A parte interna do sistema reprodutor feminino é constituída por ovários, trompas de Falópio, útero e </a:t>
            </a:r>
            <a:r>
              <a:rPr lang="pt-PT" sz="2400" b="1" dirty="0">
                <a:solidFill>
                  <a:srgbClr val="C00000"/>
                </a:solidFill>
              </a:rPr>
              <a:t>vagina</a:t>
            </a:r>
            <a:r>
              <a:rPr lang="pt-PT" sz="2400" dirty="0"/>
              <a:t>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8D7087C-426A-4BCF-BE1B-56CE1951E9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796" y="1628800"/>
            <a:ext cx="4091969" cy="409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48496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95536" y="2564904"/>
            <a:ext cx="52565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A parte interna do sistema reprodutor masculino é constituída por canais deferentes, vesículas seminais, próstata, testículos e </a:t>
            </a:r>
            <a:r>
              <a:rPr lang="pt-PT" sz="2400" b="1" dirty="0">
                <a:solidFill>
                  <a:srgbClr val="C00000"/>
                </a:solidFill>
              </a:rPr>
              <a:t>pénis</a:t>
            </a:r>
            <a:r>
              <a:rPr lang="pt-PT" sz="2400" dirty="0"/>
              <a:t>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D1EB848-7F16-4FBC-9BB3-3FF1759DC7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628800"/>
            <a:ext cx="3161061" cy="377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79768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9" y="2204864"/>
            <a:ext cx="55446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O sistema reprodutor masculino começa a funcionar durante a puberdade, produzindo os </a:t>
            </a:r>
            <a:r>
              <a:rPr lang="pt-PT" sz="2400" b="1" dirty="0">
                <a:solidFill>
                  <a:srgbClr val="C00000"/>
                </a:solidFill>
              </a:rPr>
              <a:t>espermatozoides</a:t>
            </a:r>
            <a:r>
              <a:rPr lang="pt-PT" sz="2400" dirty="0"/>
              <a:t>.</a:t>
            </a:r>
          </a:p>
          <a:p>
            <a:pPr marL="363538" indent="-363538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11EDF6B-7577-4AA0-B3DA-5F4B9D5047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700808"/>
            <a:ext cx="2952328" cy="35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30462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15AEA0-64F8-40F0-9E3E-0B4DF29D11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104964"/>
            <a:ext cx="5004048" cy="375303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4170" y="2708920"/>
            <a:ext cx="5351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Os gâmetas unem-se na </a:t>
            </a:r>
            <a:r>
              <a:rPr lang="pt-PT" sz="2400" b="1" dirty="0">
                <a:solidFill>
                  <a:srgbClr val="C00000"/>
                </a:solidFill>
              </a:rPr>
              <a:t>fecundação</a:t>
            </a:r>
            <a:r>
              <a:rPr lang="pt-PT" sz="2400" dirty="0"/>
              <a:t>, dando origem a um novo ser.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4496587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66C5A5-2346-4958-95C0-03A6E8C4B4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20888"/>
            <a:ext cx="4579226" cy="3328521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23528" y="3789040"/>
            <a:ext cx="4824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</a:t>
            </a:r>
            <a:r>
              <a:rPr lang="pt-PT" sz="2400" b="1" dirty="0"/>
              <a:t> </a:t>
            </a:r>
            <a:r>
              <a:rPr lang="pt-PT" sz="2400" dirty="0"/>
              <a:t>As trompas de Falópio recolhem os óvulos que saem dos ovários, na </a:t>
            </a:r>
            <a:r>
              <a:rPr lang="pt-PT" sz="2400" b="1" dirty="0">
                <a:solidFill>
                  <a:srgbClr val="C00000"/>
                </a:solidFill>
              </a:rPr>
              <a:t>ovulação</a:t>
            </a:r>
            <a:r>
              <a:rPr lang="pt-PT" sz="2400" dirty="0"/>
              <a:t>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52940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2564904"/>
            <a:ext cx="4464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Os </a:t>
            </a:r>
            <a:r>
              <a:rPr lang="pt-PT" sz="2400" b="1" dirty="0">
                <a:solidFill>
                  <a:srgbClr val="C00000"/>
                </a:solidFill>
              </a:rPr>
              <a:t>testículos</a:t>
            </a:r>
            <a:r>
              <a:rPr lang="pt-PT" sz="2400" b="1" dirty="0"/>
              <a:t> </a:t>
            </a:r>
            <a:r>
              <a:rPr lang="pt-PT" sz="2400" dirty="0"/>
              <a:t>produzem os espermatozoides e hormonas sexuais.</a:t>
            </a:r>
          </a:p>
          <a:p>
            <a:pPr marL="269875" indent="-269875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7D5FC3D-ABB1-46CA-BF2B-DB55721C1F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165" y="4013644"/>
            <a:ext cx="4346635" cy="164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45451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7" y="2636912"/>
            <a:ext cx="47525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Os </a:t>
            </a:r>
            <a:r>
              <a:rPr lang="pt-PT" sz="2400" b="1" dirty="0">
                <a:solidFill>
                  <a:srgbClr val="C00000"/>
                </a:solidFill>
              </a:rPr>
              <a:t>canais deferentes </a:t>
            </a:r>
            <a:r>
              <a:rPr lang="pt-PT" sz="2400" dirty="0"/>
              <a:t>conduzem os espermatozoides até à uretra, onde se juntam ao esperma.</a:t>
            </a:r>
          </a:p>
          <a:p>
            <a:pPr marL="269875" indent="-269875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B50F167-B2C5-4AF7-8B6C-8D55069D53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165" y="4013644"/>
            <a:ext cx="4346635" cy="164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29770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043608" y="2559376"/>
            <a:ext cx="34563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A menstruação ocorre periodicamente nas mulheres, quando se desprende parte do revestimento interno </a:t>
            </a:r>
            <a:r>
              <a:rPr lang="pt-PT" sz="2400" b="1" dirty="0">
                <a:solidFill>
                  <a:srgbClr val="C00000"/>
                </a:solidFill>
              </a:rPr>
              <a:t>do útero</a:t>
            </a:r>
            <a:r>
              <a:rPr lang="pt-PT" sz="2400" dirty="0"/>
              <a:t>, por não ter ocorrido uma gravidez.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m acessório&#10;&#10;Descrição gerada com confiança alta">
            <a:extLst>
              <a:ext uri="{FF2B5EF4-FFF2-40B4-BE49-F238E27FC236}">
                <a16:creationId xmlns:a16="http://schemas.microsoft.com/office/drawing/2014/main" id="{182C2DDF-5FA6-4947-83A7-A7595AD227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191" y="1988840"/>
            <a:ext cx="4149080" cy="41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37038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991018" y="2151831"/>
            <a:ext cx="373592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O ciclo menstrual é o período de tempo que vai desde o primeiro dia de uma menstruação ao </a:t>
            </a:r>
            <a:r>
              <a:rPr lang="pt-PT" sz="2400" b="1" dirty="0">
                <a:solidFill>
                  <a:srgbClr val="C00000"/>
                </a:solidFill>
              </a:rPr>
              <a:t>primeiro</a:t>
            </a:r>
            <a:r>
              <a:rPr lang="pt-PT" sz="2400" b="1" dirty="0"/>
              <a:t> </a:t>
            </a:r>
            <a:r>
              <a:rPr lang="pt-PT" sz="2400" dirty="0"/>
              <a:t>dia da menstruação seguinte.</a:t>
            </a:r>
          </a:p>
          <a:p>
            <a:pPr marL="446088" indent="-44608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A7CECCA-CD58-459F-8D3B-7043DE2230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941" y="2059995"/>
            <a:ext cx="3808966" cy="276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03837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4147</TotalTime>
  <Words>433</Words>
  <Application>Microsoft Office PowerPoint</Application>
  <PresentationFormat>Apresentação no Ecrã (4:3)</PresentationFormat>
  <Paragraphs>32</Paragraphs>
  <Slides>23</Slides>
  <Notes>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273</cp:revision>
  <dcterms:created xsi:type="dcterms:W3CDTF">2011-10-19T09:30:38Z</dcterms:created>
  <dcterms:modified xsi:type="dcterms:W3CDTF">2017-07-18T14:15:15Z</dcterms:modified>
</cp:coreProperties>
</file>