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60" r:id="rId5"/>
    <p:sldId id="261" r:id="rId6"/>
    <p:sldId id="263" r:id="rId7"/>
    <p:sldId id="258" r:id="rId8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4660"/>
  </p:normalViewPr>
  <p:slideViewPr>
    <p:cSldViewPr snapToGrid="0">
      <p:cViewPr varScale="1">
        <p:scale>
          <a:sx n="76" d="100"/>
          <a:sy n="76" d="100"/>
        </p:scale>
        <p:origin x="52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F800C-046B-45F4-9A6D-A9153382A5FB}" type="datetimeFigureOut">
              <a:rPr lang="pt-PT" smtClean="0"/>
              <a:t>02-12-2013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4FD76-8E28-4EAE-B2A1-B5B57E516A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79064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F800C-046B-45F4-9A6D-A9153382A5FB}" type="datetimeFigureOut">
              <a:rPr lang="pt-PT" smtClean="0"/>
              <a:t>02-12-2013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4FD76-8E28-4EAE-B2A1-B5B57E516A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47843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F800C-046B-45F4-9A6D-A9153382A5FB}" type="datetimeFigureOut">
              <a:rPr lang="pt-PT" smtClean="0"/>
              <a:t>02-12-2013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4FD76-8E28-4EAE-B2A1-B5B57E516A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66440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F800C-046B-45F4-9A6D-A9153382A5FB}" type="datetimeFigureOut">
              <a:rPr lang="pt-PT" smtClean="0"/>
              <a:t>02-12-2013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4FD76-8E28-4EAE-B2A1-B5B57E516A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89796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F800C-046B-45F4-9A6D-A9153382A5FB}" type="datetimeFigureOut">
              <a:rPr lang="pt-PT" smtClean="0"/>
              <a:t>02-12-2013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4FD76-8E28-4EAE-B2A1-B5B57E516A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61426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F800C-046B-45F4-9A6D-A9153382A5FB}" type="datetimeFigureOut">
              <a:rPr lang="pt-PT" smtClean="0"/>
              <a:t>02-12-2013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4FD76-8E28-4EAE-B2A1-B5B57E516A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0090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F800C-046B-45F4-9A6D-A9153382A5FB}" type="datetimeFigureOut">
              <a:rPr lang="pt-PT" smtClean="0"/>
              <a:t>02-12-2013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4FD76-8E28-4EAE-B2A1-B5B57E516A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96751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F800C-046B-45F4-9A6D-A9153382A5FB}" type="datetimeFigureOut">
              <a:rPr lang="pt-PT" smtClean="0"/>
              <a:t>02-12-2013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4FD76-8E28-4EAE-B2A1-B5B57E516A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33091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F800C-046B-45F4-9A6D-A9153382A5FB}" type="datetimeFigureOut">
              <a:rPr lang="pt-PT" smtClean="0"/>
              <a:t>02-12-2013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4FD76-8E28-4EAE-B2A1-B5B57E516A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97041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F800C-046B-45F4-9A6D-A9153382A5FB}" type="datetimeFigureOut">
              <a:rPr lang="pt-PT" smtClean="0"/>
              <a:t>02-12-2013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4FD76-8E28-4EAE-B2A1-B5B57E516A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02403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F800C-046B-45F4-9A6D-A9153382A5FB}" type="datetimeFigureOut">
              <a:rPr lang="pt-PT" smtClean="0"/>
              <a:t>02-12-2013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E4FD76-8E28-4EAE-B2A1-B5B57E516A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6163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F800C-046B-45F4-9A6D-A9153382A5FB}" type="datetimeFigureOut">
              <a:rPr lang="pt-PT" smtClean="0"/>
              <a:t>02-12-2013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4FD76-8E28-4EAE-B2A1-B5B57E516A4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1150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jpg"/><Relationship Id="rId7" Type="http://schemas.openxmlformats.org/officeDocument/2006/relationships/image" Target="../media/image6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10" Type="http://schemas.openxmlformats.org/officeDocument/2006/relationships/image" Target="../media/image9.gif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13" Type="http://schemas.openxmlformats.org/officeDocument/2006/relationships/image" Target="../media/image21.jpg"/><Relationship Id="rId18" Type="http://schemas.openxmlformats.org/officeDocument/2006/relationships/image" Target="../media/image26.pn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20" Type="http://schemas.openxmlformats.org/officeDocument/2006/relationships/image" Target="../media/image28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emf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5" Type="http://schemas.openxmlformats.org/officeDocument/2006/relationships/image" Target="../media/image23.jpeg"/><Relationship Id="rId10" Type="http://schemas.openxmlformats.org/officeDocument/2006/relationships/image" Target="../media/image18.jpg"/><Relationship Id="rId19" Type="http://schemas.openxmlformats.org/officeDocument/2006/relationships/image" Target="../media/image27.gif"/><Relationship Id="rId4" Type="http://schemas.openxmlformats.org/officeDocument/2006/relationships/image" Target="../media/image12.jpeg"/><Relationship Id="rId9" Type="http://schemas.openxmlformats.org/officeDocument/2006/relationships/image" Target="../media/image17.jpeg"/><Relationship Id="rId14" Type="http://schemas.openxmlformats.org/officeDocument/2006/relationships/image" Target="../media/image2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g"/><Relationship Id="rId7" Type="http://schemas.openxmlformats.org/officeDocument/2006/relationships/image" Target="../media/image34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image" Target="../media/image37.gif"/><Relationship Id="rId4" Type="http://schemas.openxmlformats.org/officeDocument/2006/relationships/image" Target="../media/image31.jpeg"/><Relationship Id="rId9" Type="http://schemas.openxmlformats.org/officeDocument/2006/relationships/image" Target="../media/image36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gif"/><Relationship Id="rId3" Type="http://schemas.openxmlformats.org/officeDocument/2006/relationships/image" Target="../media/image39.jpeg"/><Relationship Id="rId7" Type="http://schemas.openxmlformats.org/officeDocument/2006/relationships/image" Target="../media/image43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g"/><Relationship Id="rId9" Type="http://schemas.openxmlformats.org/officeDocument/2006/relationships/image" Target="../media/image45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g"/><Relationship Id="rId13" Type="http://schemas.openxmlformats.org/officeDocument/2006/relationships/image" Target="../media/image57.jpg"/><Relationship Id="rId18" Type="http://schemas.openxmlformats.org/officeDocument/2006/relationships/image" Target="../media/image62.gif"/><Relationship Id="rId3" Type="http://schemas.openxmlformats.org/officeDocument/2006/relationships/image" Target="../media/image47.emf"/><Relationship Id="rId7" Type="http://schemas.openxmlformats.org/officeDocument/2006/relationships/image" Target="../media/image51.jpg"/><Relationship Id="rId12" Type="http://schemas.openxmlformats.org/officeDocument/2006/relationships/image" Target="../media/image56.jpg"/><Relationship Id="rId17" Type="http://schemas.openxmlformats.org/officeDocument/2006/relationships/image" Target="../media/image61.jpg"/><Relationship Id="rId2" Type="http://schemas.openxmlformats.org/officeDocument/2006/relationships/image" Target="../media/image46.jpg"/><Relationship Id="rId16" Type="http://schemas.openxmlformats.org/officeDocument/2006/relationships/image" Target="../media/image6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jpg"/><Relationship Id="rId10" Type="http://schemas.openxmlformats.org/officeDocument/2006/relationships/image" Target="../media/image54.jpeg"/><Relationship Id="rId4" Type="http://schemas.openxmlformats.org/officeDocument/2006/relationships/image" Target="../media/image48.jpg"/><Relationship Id="rId9" Type="http://schemas.openxmlformats.org/officeDocument/2006/relationships/image" Target="../media/image53.jpg"/><Relationship Id="rId14" Type="http://schemas.openxmlformats.org/officeDocument/2006/relationships/image" Target="../media/image5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jpeg"/><Relationship Id="rId7" Type="http://schemas.openxmlformats.org/officeDocument/2006/relationships/image" Target="../media/image67.png"/><Relationship Id="rId2" Type="http://schemas.openxmlformats.org/officeDocument/2006/relationships/hyperlink" Target="http://www.google.pt/url?sa=i&amp;rct=j&amp;q=&amp;esrc=s&amp;frm=1&amp;source=images&amp;cd=&amp;cad=rja&amp;docid=LvNtnae1U5G2SM&amp;tbnid=QAKE2rOmTZ074M:&amp;ved=0CAUQjRw&amp;url=http://www.woodworkersworkshop.com/store/index.php?app=ccp0&amp;ns=prodshow&amp;ref=29_NAT12&amp;ei=W3qbUtaNDKXW0QXUpYD4CQ&amp;psig=AFQjCNE_YTHKEeHFZ31v7u7PaPiqLe_ggw&amp;ust=1386007444803877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18" Type="http://schemas.openxmlformats.org/officeDocument/2006/relationships/image" Target="../media/image82.gif"/><Relationship Id="rId3" Type="http://schemas.openxmlformats.org/officeDocument/2006/relationships/image" Target="../media/image70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17" Type="http://schemas.openxmlformats.org/officeDocument/2006/relationships/image" Target="../media/image81.gif"/><Relationship Id="rId2" Type="http://schemas.openxmlformats.org/officeDocument/2006/relationships/image" Target="../media/image8.jpg"/><Relationship Id="rId16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g"/><Relationship Id="rId11" Type="http://schemas.openxmlformats.org/officeDocument/2006/relationships/image" Target="../media/image76.png"/><Relationship Id="rId5" Type="http://schemas.openxmlformats.org/officeDocument/2006/relationships/image" Target="../media/image14.emf"/><Relationship Id="rId15" Type="http://schemas.openxmlformats.org/officeDocument/2006/relationships/image" Target="../media/image79.gif"/><Relationship Id="rId10" Type="http://schemas.openxmlformats.org/officeDocument/2006/relationships/image" Target="../media/image75.png"/><Relationship Id="rId19" Type="http://schemas.openxmlformats.org/officeDocument/2006/relationships/image" Target="../media/image83.gif"/><Relationship Id="rId4" Type="http://schemas.openxmlformats.org/officeDocument/2006/relationships/image" Target="../media/image7.gif"/><Relationship Id="rId9" Type="http://schemas.openxmlformats.org/officeDocument/2006/relationships/image" Target="../media/image74.png"/><Relationship Id="rId1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135" y="0"/>
            <a:ext cx="9731375" cy="7168532"/>
          </a:xfrm>
          <a:prstGeom prst="rect">
            <a:avLst/>
          </a:prstGeom>
        </p:spPr>
      </p:pic>
      <p:grpSp>
        <p:nvGrpSpPr>
          <p:cNvPr id="6" name="Group 10368"/>
          <p:cNvGrpSpPr/>
          <p:nvPr/>
        </p:nvGrpSpPr>
        <p:grpSpPr>
          <a:xfrm>
            <a:off x="0" y="-57004"/>
            <a:ext cx="2565645" cy="3429000"/>
            <a:chOff x="0" y="0"/>
            <a:chExt cx="899160" cy="1441552"/>
          </a:xfrm>
        </p:grpSpPr>
        <p:sp>
          <p:nvSpPr>
            <p:cNvPr id="7" name="Rectangle 285"/>
            <p:cNvSpPr/>
            <p:nvPr/>
          </p:nvSpPr>
          <p:spPr>
            <a:xfrm>
              <a:off x="531106" y="0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" name="Rectangle 286"/>
            <p:cNvSpPr/>
            <p:nvPr/>
          </p:nvSpPr>
          <p:spPr>
            <a:xfrm>
              <a:off x="531106" y="294132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Rectangle 287"/>
            <p:cNvSpPr/>
            <p:nvPr/>
          </p:nvSpPr>
          <p:spPr>
            <a:xfrm>
              <a:off x="531106" y="587502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Rectangle 288"/>
            <p:cNvSpPr/>
            <p:nvPr/>
          </p:nvSpPr>
          <p:spPr>
            <a:xfrm>
              <a:off x="531106" y="880872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Rectangle 289"/>
            <p:cNvSpPr/>
            <p:nvPr/>
          </p:nvSpPr>
          <p:spPr>
            <a:xfrm>
              <a:off x="531106" y="1174242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38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0" y="62182"/>
              <a:ext cx="899160" cy="1321308"/>
            </a:xfrm>
            <a:prstGeom prst="rect">
              <a:avLst/>
            </a:prstGeom>
          </p:spPr>
        </p:pic>
      </p:grpSp>
      <p:grpSp>
        <p:nvGrpSpPr>
          <p:cNvPr id="13" name="Group 10084"/>
          <p:cNvGrpSpPr/>
          <p:nvPr/>
        </p:nvGrpSpPr>
        <p:grpSpPr>
          <a:xfrm>
            <a:off x="8670448" y="4343400"/>
            <a:ext cx="1426052" cy="1682408"/>
            <a:chOff x="0" y="0"/>
            <a:chExt cx="1027176" cy="1441552"/>
          </a:xfrm>
        </p:grpSpPr>
        <p:sp>
          <p:nvSpPr>
            <p:cNvPr id="14" name="Rectangle 96"/>
            <p:cNvSpPr/>
            <p:nvPr/>
          </p:nvSpPr>
          <p:spPr>
            <a:xfrm>
              <a:off x="522732" y="0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 97"/>
            <p:cNvSpPr/>
            <p:nvPr/>
          </p:nvSpPr>
          <p:spPr>
            <a:xfrm>
              <a:off x="522732" y="294132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Rectangle 98"/>
            <p:cNvSpPr/>
            <p:nvPr/>
          </p:nvSpPr>
          <p:spPr>
            <a:xfrm>
              <a:off x="522732" y="587502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 99"/>
            <p:cNvSpPr/>
            <p:nvPr/>
          </p:nvSpPr>
          <p:spPr>
            <a:xfrm>
              <a:off x="522732" y="880872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 100"/>
            <p:cNvSpPr/>
            <p:nvPr/>
          </p:nvSpPr>
          <p:spPr>
            <a:xfrm>
              <a:off x="522732" y="1174242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Picture 199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0" y="67517"/>
              <a:ext cx="1027176" cy="1264920"/>
            </a:xfrm>
            <a:prstGeom prst="rect">
              <a:avLst/>
            </a:prstGeom>
          </p:spPr>
        </p:pic>
      </p:grpSp>
      <p:sp>
        <p:nvSpPr>
          <p:cNvPr id="20" name="Título 1"/>
          <p:cNvSpPr>
            <a:spLocks noGrp="1"/>
          </p:cNvSpPr>
          <p:nvPr>
            <p:ph type="ctrTitle"/>
          </p:nvPr>
        </p:nvSpPr>
        <p:spPr>
          <a:xfrm>
            <a:off x="5676899" y="1687121"/>
            <a:ext cx="5143500" cy="2387600"/>
          </a:xfrm>
        </p:spPr>
        <p:txBody>
          <a:bodyPr/>
          <a:lstStyle/>
          <a:p>
            <a:r>
              <a:rPr lang="pt-PT" dirty="0" smtClean="0">
                <a:solidFill>
                  <a:srgbClr val="FF0000"/>
                </a:solidFill>
                <a:latin typeface="Algerian" panose="04020705040A02060702" pitchFamily="82" charset="0"/>
              </a:rPr>
              <a:t>CHRISTMAS</a:t>
            </a:r>
            <a:endParaRPr lang="pt-PT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21" name="Subtítulo 2"/>
          <p:cNvSpPr>
            <a:spLocks noGrp="1"/>
          </p:cNvSpPr>
          <p:nvPr>
            <p:ph type="subTitle" idx="1"/>
          </p:nvPr>
        </p:nvSpPr>
        <p:spPr>
          <a:xfrm>
            <a:off x="6629400" y="3953997"/>
            <a:ext cx="5143500" cy="1655762"/>
          </a:xfrm>
        </p:spPr>
        <p:txBody>
          <a:bodyPr/>
          <a:lstStyle/>
          <a:p>
            <a:r>
              <a:rPr lang="pt-PT" dirty="0" smtClean="0"/>
              <a:t>Paula Almeida</a:t>
            </a:r>
            <a:endParaRPr lang="pt-PT" dirty="0"/>
          </a:p>
        </p:txBody>
      </p:sp>
      <p:pic>
        <p:nvPicPr>
          <p:cNvPr id="22" name="Picture 2" descr="http://i226.photobucket.com/albums/dd57/mywildcrazyspace/Graphics%202/dancing-santa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599" y="1724616"/>
            <a:ext cx="1829853" cy="2350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 descr="http://www.picgifs.com/graphics/c/christmas-reindeer/graphics-christmas-reindeer-80847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525" y="40732"/>
            <a:ext cx="3666913" cy="1079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 descr="http://i306.photobucket.com/albums/nn250/BeatriceBaker/Holiday/DancingSantaReindeer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3" y="3766486"/>
            <a:ext cx="3000375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6" descr="http://www.italyrent.it/file/tiny/gif_animate_babbo_natale_11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118373"/>
            <a:ext cx="1226223" cy="1471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Group 9840"/>
          <p:cNvGrpSpPr/>
          <p:nvPr/>
        </p:nvGrpSpPr>
        <p:grpSpPr>
          <a:xfrm>
            <a:off x="7163664" y="1467988"/>
            <a:ext cx="1062503" cy="1765896"/>
            <a:chOff x="0" y="0"/>
            <a:chExt cx="711708" cy="1236392"/>
          </a:xfrm>
        </p:grpSpPr>
        <p:sp>
          <p:nvSpPr>
            <p:cNvPr id="28" name="Rectangle 40"/>
            <p:cNvSpPr/>
            <p:nvPr/>
          </p:nvSpPr>
          <p:spPr>
            <a:xfrm>
              <a:off x="374165" y="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Rectangle 41"/>
            <p:cNvSpPr/>
            <p:nvPr/>
          </p:nvSpPr>
          <p:spPr>
            <a:xfrm>
              <a:off x="374165" y="29337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Rectangle 42"/>
            <p:cNvSpPr/>
            <p:nvPr/>
          </p:nvSpPr>
          <p:spPr>
            <a:xfrm>
              <a:off x="374165" y="586739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Rectangle 43"/>
            <p:cNvSpPr/>
            <p:nvPr/>
          </p:nvSpPr>
          <p:spPr>
            <a:xfrm>
              <a:off x="374165" y="88087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2" name="Picture 195"/>
            <p:cNvPicPr/>
            <p:nvPr/>
          </p:nvPicPr>
          <p:blipFill rotWithShape="1">
            <a:blip r:embed="rId9"/>
            <a:srcRect b="2367"/>
            <a:stretch/>
          </p:blipFill>
          <p:spPr>
            <a:xfrm>
              <a:off x="0" y="17988"/>
              <a:ext cx="711708" cy="1161331"/>
            </a:xfrm>
            <a:prstGeom prst="rect">
              <a:avLst/>
            </a:prstGeom>
          </p:spPr>
        </p:pic>
      </p:grpSp>
      <p:pic>
        <p:nvPicPr>
          <p:cNvPr id="33" name="Picture 12" descr="http://www.netanimations.net/x1036.gif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92268">
            <a:off x="2159494" y="500419"/>
            <a:ext cx="287655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936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3880" y="136695"/>
            <a:ext cx="6529373" cy="6574594"/>
          </a:xfrm>
          <a:prstGeom prst="rect">
            <a:avLst/>
          </a:prstGeom>
        </p:spPr>
      </p:pic>
      <p:grpSp>
        <p:nvGrpSpPr>
          <p:cNvPr id="27" name="Group 10034"/>
          <p:cNvGrpSpPr/>
          <p:nvPr/>
        </p:nvGrpSpPr>
        <p:grpSpPr>
          <a:xfrm>
            <a:off x="10644534" y="2535145"/>
            <a:ext cx="1263451" cy="2039013"/>
            <a:chOff x="0" y="0"/>
            <a:chExt cx="675894" cy="1441550"/>
          </a:xfrm>
        </p:grpSpPr>
        <p:sp>
          <p:nvSpPr>
            <p:cNvPr id="28" name="Rectangle 78"/>
            <p:cNvSpPr/>
            <p:nvPr/>
          </p:nvSpPr>
          <p:spPr>
            <a:xfrm>
              <a:off x="327675" y="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Rectangle 79"/>
            <p:cNvSpPr/>
            <p:nvPr/>
          </p:nvSpPr>
          <p:spPr>
            <a:xfrm>
              <a:off x="327675" y="29337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Rectangle 80"/>
            <p:cNvSpPr/>
            <p:nvPr/>
          </p:nvSpPr>
          <p:spPr>
            <a:xfrm>
              <a:off x="327675" y="58750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Rectangle 81"/>
            <p:cNvSpPr/>
            <p:nvPr/>
          </p:nvSpPr>
          <p:spPr>
            <a:xfrm>
              <a:off x="327675" y="88087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Rectangle 82"/>
            <p:cNvSpPr/>
            <p:nvPr/>
          </p:nvSpPr>
          <p:spPr>
            <a:xfrm>
              <a:off x="327675" y="117424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3" name="Picture 208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0" y="78188"/>
              <a:ext cx="675894" cy="1296162"/>
            </a:xfrm>
            <a:prstGeom prst="rect">
              <a:avLst/>
            </a:prstGeom>
          </p:spPr>
        </p:pic>
      </p:grpSp>
      <p:pic>
        <p:nvPicPr>
          <p:cNvPr id="42" name="Picture 37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5798" y="4822277"/>
            <a:ext cx="1740924" cy="195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9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7374" y="281646"/>
            <a:ext cx="2973866" cy="212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Imagem 52"/>
          <p:cNvPicPr>
            <a:picLocks noChangeAspect="1"/>
          </p:cNvPicPr>
          <p:nvPr/>
        </p:nvPicPr>
        <p:blipFill rotWithShape="1">
          <a:blip r:embed="rId6"/>
          <a:srcRect r="80332"/>
          <a:stretch/>
        </p:blipFill>
        <p:spPr>
          <a:xfrm>
            <a:off x="3692606" y="1048864"/>
            <a:ext cx="1395492" cy="2047359"/>
          </a:xfrm>
          <a:prstGeom prst="rect">
            <a:avLst/>
          </a:prstGeom>
        </p:spPr>
      </p:pic>
      <p:grpSp>
        <p:nvGrpSpPr>
          <p:cNvPr id="55" name="Group 9933"/>
          <p:cNvGrpSpPr/>
          <p:nvPr/>
        </p:nvGrpSpPr>
        <p:grpSpPr>
          <a:xfrm>
            <a:off x="1249086" y="5655779"/>
            <a:ext cx="955785" cy="1107396"/>
            <a:chOff x="0" y="0"/>
            <a:chExt cx="1001268" cy="1441550"/>
          </a:xfrm>
        </p:grpSpPr>
        <p:sp>
          <p:nvSpPr>
            <p:cNvPr id="56" name="Rectangle 52"/>
            <p:cNvSpPr/>
            <p:nvPr/>
          </p:nvSpPr>
          <p:spPr>
            <a:xfrm>
              <a:off x="479335" y="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7" name="Rectangle 53"/>
            <p:cNvSpPr/>
            <p:nvPr/>
          </p:nvSpPr>
          <p:spPr>
            <a:xfrm>
              <a:off x="479335" y="29337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8" name="Rectangle 54"/>
            <p:cNvSpPr/>
            <p:nvPr/>
          </p:nvSpPr>
          <p:spPr>
            <a:xfrm>
              <a:off x="479335" y="586739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Rectangle 55"/>
            <p:cNvSpPr/>
            <p:nvPr/>
          </p:nvSpPr>
          <p:spPr>
            <a:xfrm>
              <a:off x="479335" y="88087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Rectangle 56"/>
            <p:cNvSpPr/>
            <p:nvPr/>
          </p:nvSpPr>
          <p:spPr>
            <a:xfrm>
              <a:off x="479335" y="117424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1" name="Picture 197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0" y="63711"/>
              <a:ext cx="1001268" cy="1275588"/>
            </a:xfrm>
            <a:prstGeom prst="rect">
              <a:avLst/>
            </a:prstGeom>
          </p:spPr>
        </p:pic>
      </p:grpSp>
      <p:grpSp>
        <p:nvGrpSpPr>
          <p:cNvPr id="62" name="Group 9972"/>
          <p:cNvGrpSpPr/>
          <p:nvPr/>
        </p:nvGrpSpPr>
        <p:grpSpPr>
          <a:xfrm>
            <a:off x="-41209" y="5314473"/>
            <a:ext cx="1140336" cy="1448702"/>
            <a:chOff x="0" y="0"/>
            <a:chExt cx="1062228" cy="1496267"/>
          </a:xfrm>
        </p:grpSpPr>
        <p:sp>
          <p:nvSpPr>
            <p:cNvPr id="63" name="Rectangle 66"/>
            <p:cNvSpPr/>
            <p:nvPr/>
          </p:nvSpPr>
          <p:spPr>
            <a:xfrm>
              <a:off x="522732" y="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4" name="Rectangle 67"/>
            <p:cNvSpPr/>
            <p:nvPr/>
          </p:nvSpPr>
          <p:spPr>
            <a:xfrm>
              <a:off x="522732" y="29337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Rectangle 68"/>
            <p:cNvSpPr/>
            <p:nvPr/>
          </p:nvSpPr>
          <p:spPr>
            <a:xfrm>
              <a:off x="522732" y="58750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Rectangle 69"/>
            <p:cNvSpPr/>
            <p:nvPr/>
          </p:nvSpPr>
          <p:spPr>
            <a:xfrm>
              <a:off x="522732" y="88087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7" name="Rectangle 70"/>
            <p:cNvSpPr/>
            <p:nvPr/>
          </p:nvSpPr>
          <p:spPr>
            <a:xfrm>
              <a:off x="522732" y="117424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8" name="Picture 206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0" y="78185"/>
              <a:ext cx="1062228" cy="1418082"/>
            </a:xfrm>
            <a:prstGeom prst="rect">
              <a:avLst/>
            </a:prstGeom>
          </p:spPr>
        </p:pic>
      </p:grpSp>
      <p:pic>
        <p:nvPicPr>
          <p:cNvPr id="82" name="Picture 38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599" y="5074885"/>
            <a:ext cx="2278145" cy="977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3" name="Group 9823"/>
          <p:cNvGrpSpPr/>
          <p:nvPr/>
        </p:nvGrpSpPr>
        <p:grpSpPr>
          <a:xfrm>
            <a:off x="382128" y="170897"/>
            <a:ext cx="1670511" cy="2490438"/>
            <a:chOff x="0" y="0"/>
            <a:chExt cx="915162" cy="1529762"/>
          </a:xfrm>
        </p:grpSpPr>
        <p:sp>
          <p:nvSpPr>
            <p:cNvPr id="84" name="Rectangle 400"/>
            <p:cNvSpPr/>
            <p:nvPr/>
          </p:nvSpPr>
          <p:spPr>
            <a:xfrm>
              <a:off x="446532" y="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5" name="Rectangle 401"/>
            <p:cNvSpPr/>
            <p:nvPr/>
          </p:nvSpPr>
          <p:spPr>
            <a:xfrm>
              <a:off x="446532" y="29337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6" name="Rectangle 402"/>
            <p:cNvSpPr/>
            <p:nvPr/>
          </p:nvSpPr>
          <p:spPr>
            <a:xfrm>
              <a:off x="446532" y="586739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7" name="Rectangle 403"/>
            <p:cNvSpPr/>
            <p:nvPr/>
          </p:nvSpPr>
          <p:spPr>
            <a:xfrm>
              <a:off x="446532" y="88087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8" name="Rectangle 404"/>
            <p:cNvSpPr/>
            <p:nvPr/>
          </p:nvSpPr>
          <p:spPr>
            <a:xfrm>
              <a:off x="446532" y="117424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89" name="Picture 559"/>
            <p:cNvPicPr/>
            <p:nvPr/>
          </p:nvPicPr>
          <p:blipFill rotWithShape="1">
            <a:blip r:embed="rId10"/>
            <a:srcRect b="4501"/>
            <a:stretch/>
          </p:blipFill>
          <p:spPr>
            <a:xfrm>
              <a:off x="0" y="48467"/>
              <a:ext cx="915162" cy="1383361"/>
            </a:xfrm>
            <a:prstGeom prst="rect">
              <a:avLst/>
            </a:prstGeom>
          </p:spPr>
        </p:pic>
      </p:grpSp>
      <p:pic>
        <p:nvPicPr>
          <p:cNvPr id="93" name="Picture 56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849" y="3730798"/>
            <a:ext cx="1260475" cy="114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Imagem 12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584" y="3833617"/>
            <a:ext cx="2297083" cy="3412493"/>
          </a:xfrm>
          <a:prstGeom prst="rect">
            <a:avLst/>
          </a:prstGeom>
        </p:spPr>
      </p:pic>
      <p:grpSp>
        <p:nvGrpSpPr>
          <p:cNvPr id="134" name="Group 10260"/>
          <p:cNvGrpSpPr/>
          <p:nvPr/>
        </p:nvGrpSpPr>
        <p:grpSpPr>
          <a:xfrm>
            <a:off x="6465372" y="3915077"/>
            <a:ext cx="904875" cy="1441450"/>
            <a:chOff x="0" y="0"/>
            <a:chExt cx="905256" cy="1441550"/>
          </a:xfrm>
        </p:grpSpPr>
        <p:sp>
          <p:nvSpPr>
            <p:cNvPr id="135" name="Rectangle 432"/>
            <p:cNvSpPr/>
            <p:nvPr/>
          </p:nvSpPr>
          <p:spPr>
            <a:xfrm>
              <a:off x="446532" y="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" name="Rectangle 433"/>
            <p:cNvSpPr/>
            <p:nvPr/>
          </p:nvSpPr>
          <p:spPr>
            <a:xfrm>
              <a:off x="446532" y="29337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" name="Rectangle 434"/>
            <p:cNvSpPr/>
            <p:nvPr/>
          </p:nvSpPr>
          <p:spPr>
            <a:xfrm>
              <a:off x="446532" y="58750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" name="Rectangle 435"/>
            <p:cNvSpPr/>
            <p:nvPr/>
          </p:nvSpPr>
          <p:spPr>
            <a:xfrm>
              <a:off x="446532" y="88087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" name="Rectangle 436"/>
            <p:cNvSpPr/>
            <p:nvPr/>
          </p:nvSpPr>
          <p:spPr>
            <a:xfrm>
              <a:off x="446532" y="117424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0" name="Picture 563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0" y="37799"/>
              <a:ext cx="905256" cy="1361694"/>
            </a:xfrm>
            <a:prstGeom prst="rect">
              <a:avLst/>
            </a:prstGeom>
          </p:spPr>
        </p:pic>
      </p:grpSp>
      <p:grpSp>
        <p:nvGrpSpPr>
          <p:cNvPr id="150" name="Group 10012"/>
          <p:cNvGrpSpPr/>
          <p:nvPr/>
        </p:nvGrpSpPr>
        <p:grpSpPr>
          <a:xfrm>
            <a:off x="286897" y="2849549"/>
            <a:ext cx="2230707" cy="1961662"/>
            <a:chOff x="0" y="0"/>
            <a:chExt cx="1052322" cy="1115267"/>
          </a:xfrm>
        </p:grpSpPr>
        <p:sp>
          <p:nvSpPr>
            <p:cNvPr id="151" name="Rectangle 249"/>
            <p:cNvSpPr/>
            <p:nvPr/>
          </p:nvSpPr>
          <p:spPr>
            <a:xfrm>
              <a:off x="502158" y="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2" name="Rectangle 250"/>
            <p:cNvSpPr/>
            <p:nvPr/>
          </p:nvSpPr>
          <p:spPr>
            <a:xfrm>
              <a:off x="502158" y="29337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3" name="Rectangle 251"/>
            <p:cNvSpPr/>
            <p:nvPr/>
          </p:nvSpPr>
          <p:spPr>
            <a:xfrm>
              <a:off x="502158" y="58750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5" name="Picture 377"/>
            <p:cNvPicPr/>
            <p:nvPr/>
          </p:nvPicPr>
          <p:blipFill>
            <a:blip r:embed="rId14"/>
            <a:stretch>
              <a:fillRect/>
            </a:stretch>
          </p:blipFill>
          <p:spPr>
            <a:xfrm>
              <a:off x="0" y="32465"/>
              <a:ext cx="1052322" cy="1082802"/>
            </a:xfrm>
            <a:prstGeom prst="rect">
              <a:avLst/>
            </a:prstGeom>
          </p:spPr>
        </p:pic>
      </p:grpSp>
      <p:pic>
        <p:nvPicPr>
          <p:cNvPr id="156" name="Picture 19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565" y="3402672"/>
            <a:ext cx="1066800" cy="97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4" name="Grupo 163"/>
          <p:cNvGrpSpPr/>
          <p:nvPr/>
        </p:nvGrpSpPr>
        <p:grpSpPr>
          <a:xfrm>
            <a:off x="5456650" y="1193555"/>
            <a:ext cx="2408600" cy="1970236"/>
            <a:chOff x="5005797" y="1371976"/>
            <a:chExt cx="2408600" cy="1970236"/>
          </a:xfrm>
        </p:grpSpPr>
        <p:pic>
          <p:nvPicPr>
            <p:cNvPr id="161" name="Imagem 160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5797" y="1678133"/>
              <a:ext cx="1829217" cy="1664079"/>
            </a:xfrm>
            <a:prstGeom prst="rect">
              <a:avLst/>
            </a:prstGeom>
          </p:spPr>
        </p:pic>
        <p:pic>
          <p:nvPicPr>
            <p:cNvPr id="162" name="Imagem 16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801078">
              <a:off x="6598815" y="1832204"/>
              <a:ext cx="431998" cy="1199167"/>
            </a:xfrm>
            <a:prstGeom prst="rect">
              <a:avLst/>
            </a:prstGeom>
          </p:spPr>
        </p:pic>
        <p:pic>
          <p:nvPicPr>
            <p:cNvPr id="163" name="Imagem 162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08885">
              <a:off x="5270592" y="1371976"/>
              <a:ext cx="820577" cy="453804"/>
            </a:xfrm>
            <a:prstGeom prst="rect">
              <a:avLst/>
            </a:prstGeom>
          </p:spPr>
        </p:pic>
      </p:grpSp>
      <p:pic>
        <p:nvPicPr>
          <p:cNvPr id="165" name="Picture 8" descr="http://4.bp.blogspot.com/-p5ykQ9T3_Nk/Tt-IPOn3d-I/AAAAAAAAAgo/CF-NGJm8ofk/s1600/santa1_7uh.gif"/>
          <p:cNvPicPr>
            <a:picLocks noChangeAspect="1" noChangeArrowheads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9394" y="2805053"/>
            <a:ext cx="1201287" cy="120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455644" y="2162107"/>
            <a:ext cx="622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elf</a:t>
            </a:r>
            <a:endParaRPr lang="en-GB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9" name="CaixaDeTexto 68"/>
          <p:cNvSpPr txBox="1"/>
          <p:nvPr/>
        </p:nvSpPr>
        <p:spPr>
          <a:xfrm>
            <a:off x="4970398" y="1958275"/>
            <a:ext cx="684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2">
                    <a:lumMod val="50000"/>
                  </a:schemeClr>
                </a:solidFill>
              </a:rPr>
              <a:t>bag</a:t>
            </a:r>
            <a:endParaRPr lang="en-GB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0" name="CaixaDeTexto 69"/>
          <p:cNvSpPr txBox="1"/>
          <p:nvPr/>
        </p:nvSpPr>
        <p:spPr>
          <a:xfrm>
            <a:off x="7050769" y="4002199"/>
            <a:ext cx="101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</a:rPr>
              <a:t>toys</a:t>
            </a:r>
            <a:endParaRPr lang="en-GB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1" name="CaixaDeTexto 70"/>
          <p:cNvSpPr txBox="1"/>
          <p:nvPr/>
        </p:nvSpPr>
        <p:spPr>
          <a:xfrm>
            <a:off x="3605772" y="3309788"/>
            <a:ext cx="1417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presents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72" name="CaixaDeTexto 71"/>
          <p:cNvSpPr txBox="1"/>
          <p:nvPr/>
        </p:nvSpPr>
        <p:spPr>
          <a:xfrm>
            <a:off x="3385785" y="5255749"/>
            <a:ext cx="826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2">
                    <a:lumMod val="75000"/>
                  </a:schemeClr>
                </a:solidFill>
              </a:rPr>
              <a:t>train</a:t>
            </a:r>
            <a:endParaRPr lang="en-GB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3" name="CaixaDeTexto 72"/>
          <p:cNvSpPr txBox="1"/>
          <p:nvPr/>
        </p:nvSpPr>
        <p:spPr>
          <a:xfrm>
            <a:off x="987522" y="5194114"/>
            <a:ext cx="1471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reindeer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74" name="CaixaDeTexto 73"/>
          <p:cNvSpPr txBox="1"/>
          <p:nvPr/>
        </p:nvSpPr>
        <p:spPr>
          <a:xfrm>
            <a:off x="9164579" y="61458"/>
            <a:ext cx="2482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</a:rPr>
              <a:t>Santa’s sleigh</a:t>
            </a:r>
            <a:endParaRPr lang="en-GB" sz="2400" b="1" dirty="0">
              <a:solidFill>
                <a:srgbClr val="FF0000"/>
              </a:solidFill>
            </a:endParaRPr>
          </a:p>
        </p:txBody>
      </p:sp>
      <p:sp>
        <p:nvSpPr>
          <p:cNvPr id="75" name="CaixaDeTexto 74"/>
          <p:cNvSpPr txBox="1"/>
          <p:nvPr/>
        </p:nvSpPr>
        <p:spPr>
          <a:xfrm>
            <a:off x="9515653" y="2380318"/>
            <a:ext cx="1938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chimney</a:t>
            </a:r>
            <a:endParaRPr lang="en-GB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6" name="CaixaDeTexto 75"/>
          <p:cNvSpPr txBox="1"/>
          <p:nvPr/>
        </p:nvSpPr>
        <p:spPr>
          <a:xfrm>
            <a:off x="8012691" y="4224352"/>
            <a:ext cx="1457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Christmas</a:t>
            </a:r>
          </a:p>
          <a:p>
            <a:pPr algn="ctr"/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tree</a:t>
            </a:r>
            <a:endParaRPr lang="en-GB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7" name="CaixaDeTexto 76"/>
          <p:cNvSpPr txBox="1"/>
          <p:nvPr/>
        </p:nvSpPr>
        <p:spPr>
          <a:xfrm>
            <a:off x="10783044" y="4803854"/>
            <a:ext cx="1456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5">
                    <a:lumMod val="75000"/>
                  </a:schemeClr>
                </a:solidFill>
              </a:rPr>
              <a:t>Fireplace</a:t>
            </a:r>
            <a:endParaRPr lang="en-GB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8" name="Picture 14" descr="http://www.carlswebgraphics.com/christmas/3-animated-santa-1.gif"/>
          <p:cNvPicPr>
            <a:picLocks noChangeAspect="1" noChangeArrowheads="1" noCrop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342" y="1499712"/>
            <a:ext cx="1227137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244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362949"/>
            <a:ext cx="12192000" cy="6858000"/>
          </a:xfrm>
          <a:prstGeom prst="rect">
            <a:avLst/>
          </a:prstGeom>
        </p:spPr>
      </p:pic>
      <p:grpSp>
        <p:nvGrpSpPr>
          <p:cNvPr id="15" name="Group 10485"/>
          <p:cNvGrpSpPr/>
          <p:nvPr/>
        </p:nvGrpSpPr>
        <p:grpSpPr>
          <a:xfrm>
            <a:off x="6929488" y="3126819"/>
            <a:ext cx="2443112" cy="2795895"/>
            <a:chOff x="-22460" y="0"/>
            <a:chExt cx="864108" cy="1236394"/>
          </a:xfrm>
        </p:grpSpPr>
        <p:sp>
          <p:nvSpPr>
            <p:cNvPr id="16" name="Rectangle 297"/>
            <p:cNvSpPr/>
            <p:nvPr/>
          </p:nvSpPr>
          <p:spPr>
            <a:xfrm>
              <a:off x="438889" y="0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 298"/>
            <p:cNvSpPr/>
            <p:nvPr/>
          </p:nvSpPr>
          <p:spPr>
            <a:xfrm>
              <a:off x="438889" y="294132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 299"/>
            <p:cNvSpPr/>
            <p:nvPr/>
          </p:nvSpPr>
          <p:spPr>
            <a:xfrm>
              <a:off x="438889" y="587502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 300"/>
            <p:cNvSpPr/>
            <p:nvPr/>
          </p:nvSpPr>
          <p:spPr>
            <a:xfrm>
              <a:off x="438889" y="880872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GB" sz="2400" b="1" dirty="0" smtClean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GB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0" name="Picture 384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-22460" y="56848"/>
              <a:ext cx="864108" cy="1006602"/>
            </a:xfrm>
            <a:prstGeom prst="rect">
              <a:avLst/>
            </a:prstGeom>
          </p:spPr>
        </p:pic>
      </p:grpSp>
      <p:pic>
        <p:nvPicPr>
          <p:cNvPr id="21" name="Picture 5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704" y="3535649"/>
            <a:ext cx="1997072" cy="1281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7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08884">
            <a:off x="9053982" y="2156896"/>
            <a:ext cx="492125" cy="110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8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893" y="3635934"/>
            <a:ext cx="752475" cy="118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6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298" y="4782996"/>
            <a:ext cx="1235075" cy="985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57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480" y="2104469"/>
            <a:ext cx="1219200" cy="102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557"/>
          <p:cNvPicPr/>
          <p:nvPr/>
        </p:nvPicPr>
        <p:blipFill rotWithShape="1">
          <a:blip r:embed="rId9"/>
          <a:srcRect t="35801" b="45332"/>
          <a:stretch/>
        </p:blipFill>
        <p:spPr>
          <a:xfrm>
            <a:off x="2542871" y="2554781"/>
            <a:ext cx="1265238" cy="914402"/>
          </a:xfrm>
          <a:prstGeom prst="rect">
            <a:avLst/>
          </a:prstGeom>
        </p:spPr>
      </p:pic>
      <p:sp>
        <p:nvSpPr>
          <p:cNvPr id="26" name="CaixaDeTexto 25"/>
          <p:cNvSpPr txBox="1"/>
          <p:nvPr/>
        </p:nvSpPr>
        <p:spPr>
          <a:xfrm>
            <a:off x="1634643" y="3285310"/>
            <a:ext cx="2601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Christmas pie</a:t>
            </a:r>
            <a:endParaRPr lang="en-GB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4053549" y="3100402"/>
            <a:ext cx="3070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Christmas pudding</a:t>
            </a:r>
            <a:endParaRPr lang="en-GB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2085413" y="4734904"/>
            <a:ext cx="2601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Turkey</a:t>
            </a:r>
            <a:endParaRPr lang="en-GB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9" name="CaixaDeTexto 28"/>
          <p:cNvSpPr txBox="1"/>
          <p:nvPr/>
        </p:nvSpPr>
        <p:spPr>
          <a:xfrm>
            <a:off x="4186357" y="5614754"/>
            <a:ext cx="2974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Cup cake and sweets</a:t>
            </a:r>
            <a:endParaRPr lang="en-GB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5778182" y="4667058"/>
            <a:ext cx="10731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sweets</a:t>
            </a:r>
            <a:endParaRPr lang="en-GB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9189148" y="3003748"/>
            <a:ext cx="7839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cane</a:t>
            </a:r>
            <a:endParaRPr lang="en-GB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7265417" y="5448600"/>
            <a:ext cx="17712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Gingerbread</a:t>
            </a:r>
          </a:p>
          <a:p>
            <a:pPr algn="ctr"/>
            <a:r>
              <a:rPr lang="en-GB" sz="2400" b="1" dirty="0" smtClean="0">
                <a:solidFill>
                  <a:schemeClr val="accent6">
                    <a:lumMod val="75000"/>
                  </a:schemeClr>
                </a:solidFill>
              </a:rPr>
              <a:t>house</a:t>
            </a:r>
            <a:endParaRPr lang="en-GB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0" name="Picture 10" descr="http://www.hellasmultimedia.com/webimages/christ-htm/images/misc/jippie.gif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723" y="1685435"/>
            <a:ext cx="1274792" cy="1505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27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m 35"/>
          <p:cNvPicPr>
            <a:picLocks noChangeAspect="1"/>
          </p:cNvPicPr>
          <p:nvPr/>
        </p:nvPicPr>
        <p:blipFill rotWithShape="1">
          <a:blip r:embed="rId2"/>
          <a:srcRect r="9271"/>
          <a:stretch/>
        </p:blipFill>
        <p:spPr>
          <a:xfrm>
            <a:off x="0" y="0"/>
            <a:ext cx="12192000" cy="6803400"/>
          </a:xfrm>
          <a:prstGeom prst="rect">
            <a:avLst/>
          </a:prstGeom>
        </p:spPr>
      </p:pic>
      <p:pic>
        <p:nvPicPr>
          <p:cNvPr id="37" name="Picture 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788" y="3810596"/>
            <a:ext cx="85725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 10830"/>
          <p:cNvGrpSpPr/>
          <p:nvPr/>
        </p:nvGrpSpPr>
        <p:grpSpPr>
          <a:xfrm>
            <a:off x="5602013" y="1823892"/>
            <a:ext cx="1262649" cy="1762473"/>
            <a:chOff x="0" y="0"/>
            <a:chExt cx="742188" cy="1198325"/>
          </a:xfrm>
        </p:grpSpPr>
        <p:sp>
          <p:nvSpPr>
            <p:cNvPr id="39" name="Rectangle 351"/>
            <p:cNvSpPr/>
            <p:nvPr/>
          </p:nvSpPr>
          <p:spPr>
            <a:xfrm>
              <a:off x="403844" y="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Rectangle 352"/>
            <p:cNvSpPr/>
            <p:nvPr/>
          </p:nvSpPr>
          <p:spPr>
            <a:xfrm>
              <a:off x="403844" y="293370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Rectangle 353"/>
            <p:cNvSpPr/>
            <p:nvPr/>
          </p:nvSpPr>
          <p:spPr>
            <a:xfrm>
              <a:off x="403844" y="586740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Rectangle 354"/>
            <p:cNvSpPr/>
            <p:nvPr/>
          </p:nvSpPr>
          <p:spPr>
            <a:xfrm>
              <a:off x="403844" y="88011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43" name="Picture 394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0" y="49991"/>
              <a:ext cx="742188" cy="1148334"/>
            </a:xfrm>
            <a:prstGeom prst="rect">
              <a:avLst/>
            </a:prstGeom>
          </p:spPr>
        </p:pic>
      </p:grpSp>
      <p:pic>
        <p:nvPicPr>
          <p:cNvPr id="44" name="Picture 2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662" y="3679353"/>
            <a:ext cx="676275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0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369" y="3503885"/>
            <a:ext cx="1104938" cy="110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CaixaDeTexto 51"/>
          <p:cNvSpPr txBox="1"/>
          <p:nvPr/>
        </p:nvSpPr>
        <p:spPr>
          <a:xfrm>
            <a:off x="2449419" y="4884703"/>
            <a:ext cx="2533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CHRISTMAS TREE</a:t>
            </a:r>
            <a:endParaRPr lang="pt-PT" b="1" dirty="0">
              <a:solidFill>
                <a:schemeClr val="accent6">
                  <a:lumMod val="75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53" name="CaixaDeTexto 52"/>
          <p:cNvSpPr txBox="1"/>
          <p:nvPr/>
        </p:nvSpPr>
        <p:spPr>
          <a:xfrm>
            <a:off x="4044243" y="2978005"/>
            <a:ext cx="2533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STARS</a:t>
            </a:r>
            <a:endParaRPr lang="pt-PT" b="1" dirty="0">
              <a:solidFill>
                <a:schemeClr val="accent6">
                  <a:lumMod val="75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54" name="CaixaDeTexto 53"/>
          <p:cNvSpPr txBox="1"/>
          <p:nvPr/>
        </p:nvSpPr>
        <p:spPr>
          <a:xfrm>
            <a:off x="6507007" y="4991540"/>
            <a:ext cx="2533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ORNAMENTS</a:t>
            </a:r>
            <a:endParaRPr lang="pt-PT" b="1" dirty="0">
              <a:solidFill>
                <a:schemeClr val="accent6">
                  <a:lumMod val="75000"/>
                </a:schemeClr>
              </a:solidFill>
              <a:latin typeface="Bell MT" panose="02020503060305020303" pitchFamily="18" charset="0"/>
            </a:endParaRPr>
          </a:p>
        </p:txBody>
      </p:sp>
      <p:sp>
        <p:nvSpPr>
          <p:cNvPr id="55" name="CaixaDeTexto 54"/>
          <p:cNvSpPr txBox="1"/>
          <p:nvPr/>
        </p:nvSpPr>
        <p:spPr>
          <a:xfrm>
            <a:off x="4527565" y="4602822"/>
            <a:ext cx="2533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  <a:latin typeface="Bell MT" panose="02020503060305020303" pitchFamily="18" charset="0"/>
              </a:rPr>
              <a:t>HOLLY</a:t>
            </a:r>
            <a:endParaRPr lang="pt-PT" b="1" dirty="0">
              <a:solidFill>
                <a:schemeClr val="accent6">
                  <a:lumMod val="75000"/>
                </a:schemeClr>
              </a:solidFill>
              <a:latin typeface="Bell MT" panose="02020503060305020303" pitchFamily="18" charset="0"/>
            </a:endParaRPr>
          </a:p>
        </p:txBody>
      </p:sp>
      <p:grpSp>
        <p:nvGrpSpPr>
          <p:cNvPr id="56" name="Group 10248"/>
          <p:cNvGrpSpPr/>
          <p:nvPr/>
        </p:nvGrpSpPr>
        <p:grpSpPr>
          <a:xfrm>
            <a:off x="4763843" y="2028067"/>
            <a:ext cx="644532" cy="673521"/>
            <a:chOff x="0" y="0"/>
            <a:chExt cx="1158240" cy="1440790"/>
          </a:xfrm>
        </p:grpSpPr>
        <p:sp>
          <p:nvSpPr>
            <p:cNvPr id="57" name="Rectangle 132"/>
            <p:cNvSpPr/>
            <p:nvPr/>
          </p:nvSpPr>
          <p:spPr>
            <a:xfrm>
              <a:off x="561586" y="0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8" name="Rectangle 133"/>
            <p:cNvSpPr/>
            <p:nvPr/>
          </p:nvSpPr>
          <p:spPr>
            <a:xfrm>
              <a:off x="561586" y="293370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Rectangle 134"/>
            <p:cNvSpPr/>
            <p:nvPr/>
          </p:nvSpPr>
          <p:spPr>
            <a:xfrm>
              <a:off x="561586" y="58674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Rectangle 135"/>
            <p:cNvSpPr/>
            <p:nvPr/>
          </p:nvSpPr>
          <p:spPr>
            <a:xfrm>
              <a:off x="561586" y="88011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Rectangle 136"/>
            <p:cNvSpPr/>
            <p:nvPr/>
          </p:nvSpPr>
          <p:spPr>
            <a:xfrm>
              <a:off x="561586" y="1173480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2" name="Picture 207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0" y="65993"/>
              <a:ext cx="1158240" cy="1325880"/>
            </a:xfrm>
            <a:prstGeom prst="rect">
              <a:avLst/>
            </a:prstGeom>
          </p:spPr>
        </p:pic>
      </p:grpSp>
      <p:pic>
        <p:nvPicPr>
          <p:cNvPr id="70" name="Picture 6" descr="http://www.magiclanterngraphics.com/tree_candy_canes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590" y="2058917"/>
            <a:ext cx="2207499" cy="2853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 descr="http://www.imagenesanimadas.net/Navidad/Papa-Noel/noel-05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912" y="1747508"/>
            <a:ext cx="2735125" cy="1907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073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Imagem 4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50" y="649408"/>
            <a:ext cx="5962650" cy="5805738"/>
          </a:xfrm>
          <a:prstGeom prst="rect">
            <a:avLst/>
          </a:prstGeom>
        </p:spPr>
      </p:pic>
      <p:pic>
        <p:nvPicPr>
          <p:cNvPr id="44" name="Imagem 43"/>
          <p:cNvPicPr>
            <a:picLocks noChangeAspect="1"/>
          </p:cNvPicPr>
          <p:nvPr/>
        </p:nvPicPr>
        <p:blipFill rotWithShape="1">
          <a:blip r:embed="rId3"/>
          <a:srcRect r="84601"/>
          <a:stretch/>
        </p:blipFill>
        <p:spPr>
          <a:xfrm>
            <a:off x="5548966" y="4289720"/>
            <a:ext cx="831714" cy="1604295"/>
          </a:xfrm>
          <a:prstGeom prst="rect">
            <a:avLst/>
          </a:prstGeom>
        </p:spPr>
      </p:pic>
      <p:pic>
        <p:nvPicPr>
          <p:cNvPr id="45" name="Picture 203"/>
          <p:cNvPicPr/>
          <p:nvPr/>
        </p:nvPicPr>
        <p:blipFill>
          <a:blip r:embed="rId4"/>
          <a:stretch>
            <a:fillRect/>
          </a:stretch>
        </p:blipFill>
        <p:spPr>
          <a:xfrm>
            <a:off x="4227925" y="2847350"/>
            <a:ext cx="3226975" cy="1099382"/>
          </a:xfrm>
          <a:prstGeom prst="rect">
            <a:avLst/>
          </a:prstGeom>
        </p:spPr>
      </p:pic>
      <p:pic>
        <p:nvPicPr>
          <p:cNvPr id="46" name="Imagem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8966" y="1626442"/>
            <a:ext cx="1024217" cy="1201016"/>
          </a:xfrm>
          <a:prstGeom prst="rect">
            <a:avLst/>
          </a:prstGeom>
        </p:spPr>
      </p:pic>
      <p:grpSp>
        <p:nvGrpSpPr>
          <p:cNvPr id="50" name="Group 10421"/>
          <p:cNvGrpSpPr/>
          <p:nvPr/>
        </p:nvGrpSpPr>
        <p:grpSpPr>
          <a:xfrm>
            <a:off x="10223500" y="217430"/>
            <a:ext cx="1448494" cy="1903470"/>
            <a:chOff x="0" y="0"/>
            <a:chExt cx="915162" cy="1160224"/>
          </a:xfrm>
        </p:grpSpPr>
        <p:sp>
          <p:nvSpPr>
            <p:cNvPr id="51" name="Rectangle 291"/>
            <p:cNvSpPr/>
            <p:nvPr/>
          </p:nvSpPr>
          <p:spPr>
            <a:xfrm>
              <a:off x="500619" y="0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Rectangle 292"/>
            <p:cNvSpPr/>
            <p:nvPr/>
          </p:nvSpPr>
          <p:spPr>
            <a:xfrm>
              <a:off x="500619" y="294132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Rectangle 293"/>
            <p:cNvSpPr/>
            <p:nvPr/>
          </p:nvSpPr>
          <p:spPr>
            <a:xfrm>
              <a:off x="500619" y="587502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" name="Rectangle 294"/>
            <p:cNvSpPr/>
            <p:nvPr/>
          </p:nvSpPr>
          <p:spPr>
            <a:xfrm>
              <a:off x="500619" y="880872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55" name="Picture 385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0" y="62182"/>
              <a:ext cx="915162" cy="1098042"/>
            </a:xfrm>
            <a:prstGeom prst="rect">
              <a:avLst/>
            </a:prstGeom>
          </p:spPr>
        </p:pic>
      </p:grpSp>
      <p:grpSp>
        <p:nvGrpSpPr>
          <p:cNvPr id="57" name="Group 10618"/>
          <p:cNvGrpSpPr/>
          <p:nvPr/>
        </p:nvGrpSpPr>
        <p:grpSpPr>
          <a:xfrm>
            <a:off x="9682232" y="2666871"/>
            <a:ext cx="1475622" cy="2300998"/>
            <a:chOff x="-43155" y="0"/>
            <a:chExt cx="716280" cy="1529002"/>
          </a:xfrm>
        </p:grpSpPr>
        <p:sp>
          <p:nvSpPr>
            <p:cNvPr id="58" name="Rectangle 315"/>
            <p:cNvSpPr/>
            <p:nvPr/>
          </p:nvSpPr>
          <p:spPr>
            <a:xfrm>
              <a:off x="348226" y="0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Rectangle 316"/>
            <p:cNvSpPr/>
            <p:nvPr/>
          </p:nvSpPr>
          <p:spPr>
            <a:xfrm>
              <a:off x="348226" y="293370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Rectangle 317"/>
            <p:cNvSpPr/>
            <p:nvPr/>
          </p:nvSpPr>
          <p:spPr>
            <a:xfrm>
              <a:off x="348226" y="58674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Rectangle 318"/>
            <p:cNvSpPr/>
            <p:nvPr/>
          </p:nvSpPr>
          <p:spPr>
            <a:xfrm>
              <a:off x="348226" y="88011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2" name="Rectangle 319"/>
            <p:cNvSpPr/>
            <p:nvPr/>
          </p:nvSpPr>
          <p:spPr>
            <a:xfrm>
              <a:off x="348226" y="1173480"/>
              <a:ext cx="145880" cy="35552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3" name="Picture 387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-43155" y="107845"/>
              <a:ext cx="716280" cy="1229868"/>
            </a:xfrm>
            <a:prstGeom prst="rect">
              <a:avLst/>
            </a:prstGeom>
          </p:spPr>
        </p:pic>
      </p:grpSp>
      <p:grpSp>
        <p:nvGrpSpPr>
          <p:cNvPr id="71" name="Group 10212"/>
          <p:cNvGrpSpPr/>
          <p:nvPr/>
        </p:nvGrpSpPr>
        <p:grpSpPr>
          <a:xfrm>
            <a:off x="344012" y="544010"/>
            <a:ext cx="2255520" cy="2230288"/>
            <a:chOff x="0" y="0"/>
            <a:chExt cx="1286256" cy="1451313"/>
          </a:xfrm>
        </p:grpSpPr>
        <p:sp>
          <p:nvSpPr>
            <p:cNvPr id="72" name="Rectangle 418"/>
            <p:cNvSpPr/>
            <p:nvPr/>
          </p:nvSpPr>
          <p:spPr>
            <a:xfrm>
              <a:off x="672883" y="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3" name="Rectangle 419"/>
            <p:cNvSpPr/>
            <p:nvPr/>
          </p:nvSpPr>
          <p:spPr>
            <a:xfrm>
              <a:off x="672883" y="29337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4" name="Rectangle 420"/>
            <p:cNvSpPr/>
            <p:nvPr/>
          </p:nvSpPr>
          <p:spPr>
            <a:xfrm>
              <a:off x="672883" y="586739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5" name="Rectangle 421"/>
            <p:cNvSpPr/>
            <p:nvPr/>
          </p:nvSpPr>
          <p:spPr>
            <a:xfrm>
              <a:off x="672883" y="88087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6" name="Rectangle 422"/>
            <p:cNvSpPr/>
            <p:nvPr/>
          </p:nvSpPr>
          <p:spPr>
            <a:xfrm>
              <a:off x="672883" y="117424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77" name="Picture 562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0" y="43137"/>
              <a:ext cx="1286256" cy="1408176"/>
            </a:xfrm>
            <a:prstGeom prst="rect">
              <a:avLst/>
            </a:prstGeom>
          </p:spPr>
        </p:pic>
        <p:sp>
          <p:nvSpPr>
            <p:cNvPr id="78" name="Shape 576"/>
            <p:cNvSpPr/>
            <p:nvPr/>
          </p:nvSpPr>
          <p:spPr>
            <a:xfrm>
              <a:off x="656844" y="251633"/>
              <a:ext cx="68580" cy="50584"/>
            </a:xfrm>
            <a:custGeom>
              <a:avLst/>
              <a:gdLst/>
              <a:ahLst/>
              <a:cxnLst/>
              <a:rect l="0" t="0" r="0" b="0"/>
              <a:pathLst>
                <a:path w="68580" h="50584">
                  <a:moveTo>
                    <a:pt x="32766" y="292"/>
                  </a:moveTo>
                  <a:lnTo>
                    <a:pt x="35814" y="292"/>
                  </a:lnTo>
                  <a:cubicBezTo>
                    <a:pt x="40780" y="0"/>
                    <a:pt x="36500" y="1422"/>
                    <a:pt x="43434" y="1054"/>
                  </a:cubicBezTo>
                  <a:lnTo>
                    <a:pt x="44958" y="1816"/>
                  </a:lnTo>
                  <a:lnTo>
                    <a:pt x="46482" y="1816"/>
                  </a:lnTo>
                  <a:lnTo>
                    <a:pt x="48006" y="2578"/>
                  </a:lnTo>
                  <a:lnTo>
                    <a:pt x="49530" y="2578"/>
                  </a:lnTo>
                  <a:lnTo>
                    <a:pt x="50292" y="3340"/>
                  </a:lnTo>
                  <a:lnTo>
                    <a:pt x="51816" y="4102"/>
                  </a:lnTo>
                  <a:lnTo>
                    <a:pt x="53340" y="4102"/>
                  </a:lnTo>
                  <a:lnTo>
                    <a:pt x="54864" y="4864"/>
                  </a:lnTo>
                  <a:lnTo>
                    <a:pt x="55626" y="5626"/>
                  </a:lnTo>
                  <a:lnTo>
                    <a:pt x="57150" y="6388"/>
                  </a:lnTo>
                  <a:lnTo>
                    <a:pt x="58674" y="7912"/>
                  </a:lnTo>
                  <a:lnTo>
                    <a:pt x="59436" y="7912"/>
                  </a:lnTo>
                  <a:lnTo>
                    <a:pt x="60960" y="9436"/>
                  </a:lnTo>
                  <a:lnTo>
                    <a:pt x="61722" y="9436"/>
                  </a:lnTo>
                  <a:lnTo>
                    <a:pt x="61722" y="10198"/>
                  </a:lnTo>
                  <a:lnTo>
                    <a:pt x="64770" y="13246"/>
                  </a:lnTo>
                  <a:lnTo>
                    <a:pt x="64770" y="14008"/>
                  </a:lnTo>
                  <a:lnTo>
                    <a:pt x="65532" y="14008"/>
                  </a:lnTo>
                  <a:lnTo>
                    <a:pt x="65532" y="15532"/>
                  </a:lnTo>
                  <a:lnTo>
                    <a:pt x="66294" y="15532"/>
                  </a:lnTo>
                  <a:lnTo>
                    <a:pt x="66294" y="17056"/>
                  </a:lnTo>
                  <a:lnTo>
                    <a:pt x="67056" y="17056"/>
                  </a:lnTo>
                  <a:lnTo>
                    <a:pt x="67056" y="18580"/>
                  </a:lnTo>
                  <a:lnTo>
                    <a:pt x="67818" y="19342"/>
                  </a:lnTo>
                  <a:lnTo>
                    <a:pt x="67818" y="23152"/>
                  </a:lnTo>
                  <a:lnTo>
                    <a:pt x="68580" y="23914"/>
                  </a:lnTo>
                  <a:lnTo>
                    <a:pt x="67818" y="24676"/>
                  </a:lnTo>
                  <a:lnTo>
                    <a:pt x="67818" y="30010"/>
                  </a:lnTo>
                  <a:lnTo>
                    <a:pt x="67056" y="30772"/>
                  </a:lnTo>
                  <a:lnTo>
                    <a:pt x="67056" y="31534"/>
                  </a:lnTo>
                  <a:lnTo>
                    <a:pt x="66294" y="32296"/>
                  </a:lnTo>
                  <a:lnTo>
                    <a:pt x="66294" y="34582"/>
                  </a:lnTo>
                  <a:lnTo>
                    <a:pt x="65532" y="35344"/>
                  </a:lnTo>
                  <a:lnTo>
                    <a:pt x="65532" y="36106"/>
                  </a:lnTo>
                  <a:lnTo>
                    <a:pt x="64770" y="36868"/>
                  </a:lnTo>
                  <a:lnTo>
                    <a:pt x="64008" y="37630"/>
                  </a:lnTo>
                  <a:lnTo>
                    <a:pt x="64008" y="39154"/>
                  </a:lnTo>
                  <a:lnTo>
                    <a:pt x="63246" y="39916"/>
                  </a:lnTo>
                  <a:lnTo>
                    <a:pt x="62484" y="40678"/>
                  </a:lnTo>
                  <a:lnTo>
                    <a:pt x="61722" y="41440"/>
                  </a:lnTo>
                  <a:lnTo>
                    <a:pt x="60960" y="42202"/>
                  </a:lnTo>
                  <a:lnTo>
                    <a:pt x="60198" y="42964"/>
                  </a:lnTo>
                  <a:lnTo>
                    <a:pt x="59436" y="43726"/>
                  </a:lnTo>
                  <a:lnTo>
                    <a:pt x="57912" y="43726"/>
                  </a:lnTo>
                  <a:lnTo>
                    <a:pt x="57150" y="44488"/>
                  </a:lnTo>
                  <a:lnTo>
                    <a:pt x="56388" y="45250"/>
                  </a:lnTo>
                  <a:lnTo>
                    <a:pt x="54864" y="46012"/>
                  </a:lnTo>
                  <a:lnTo>
                    <a:pt x="54102" y="46774"/>
                  </a:lnTo>
                  <a:lnTo>
                    <a:pt x="53340" y="46774"/>
                  </a:lnTo>
                  <a:lnTo>
                    <a:pt x="51816" y="47536"/>
                  </a:lnTo>
                  <a:lnTo>
                    <a:pt x="51054" y="48298"/>
                  </a:lnTo>
                  <a:lnTo>
                    <a:pt x="49530" y="48298"/>
                  </a:lnTo>
                  <a:lnTo>
                    <a:pt x="48768" y="49060"/>
                  </a:lnTo>
                  <a:lnTo>
                    <a:pt x="46482" y="49060"/>
                  </a:lnTo>
                  <a:lnTo>
                    <a:pt x="44958" y="49822"/>
                  </a:lnTo>
                  <a:lnTo>
                    <a:pt x="42672" y="49822"/>
                  </a:lnTo>
                  <a:lnTo>
                    <a:pt x="41148" y="50584"/>
                  </a:lnTo>
                  <a:lnTo>
                    <a:pt x="34290" y="50584"/>
                  </a:lnTo>
                  <a:lnTo>
                    <a:pt x="27432" y="50584"/>
                  </a:lnTo>
                  <a:lnTo>
                    <a:pt x="26670" y="49822"/>
                  </a:lnTo>
                  <a:lnTo>
                    <a:pt x="22860" y="49822"/>
                  </a:lnTo>
                  <a:lnTo>
                    <a:pt x="21336" y="49060"/>
                  </a:lnTo>
                  <a:lnTo>
                    <a:pt x="19812" y="49060"/>
                  </a:lnTo>
                  <a:lnTo>
                    <a:pt x="19050" y="48298"/>
                  </a:lnTo>
                  <a:lnTo>
                    <a:pt x="17526" y="48298"/>
                  </a:lnTo>
                  <a:lnTo>
                    <a:pt x="16764" y="47536"/>
                  </a:lnTo>
                  <a:lnTo>
                    <a:pt x="15240" y="47536"/>
                  </a:lnTo>
                  <a:lnTo>
                    <a:pt x="14478" y="46774"/>
                  </a:lnTo>
                  <a:lnTo>
                    <a:pt x="12954" y="46774"/>
                  </a:lnTo>
                  <a:lnTo>
                    <a:pt x="12192" y="46012"/>
                  </a:lnTo>
                  <a:lnTo>
                    <a:pt x="11430" y="45250"/>
                  </a:lnTo>
                  <a:lnTo>
                    <a:pt x="9906" y="44488"/>
                  </a:lnTo>
                  <a:lnTo>
                    <a:pt x="9144" y="43726"/>
                  </a:lnTo>
                  <a:lnTo>
                    <a:pt x="8382" y="43726"/>
                  </a:lnTo>
                  <a:lnTo>
                    <a:pt x="7620" y="42964"/>
                  </a:lnTo>
                  <a:lnTo>
                    <a:pt x="6096" y="42202"/>
                  </a:lnTo>
                  <a:lnTo>
                    <a:pt x="6096" y="41440"/>
                  </a:lnTo>
                  <a:lnTo>
                    <a:pt x="5334" y="40678"/>
                  </a:lnTo>
                  <a:lnTo>
                    <a:pt x="4572" y="39916"/>
                  </a:lnTo>
                  <a:lnTo>
                    <a:pt x="3810" y="39154"/>
                  </a:lnTo>
                  <a:lnTo>
                    <a:pt x="3048" y="38392"/>
                  </a:lnTo>
                  <a:lnTo>
                    <a:pt x="2286" y="37630"/>
                  </a:lnTo>
                  <a:lnTo>
                    <a:pt x="2286" y="36868"/>
                  </a:lnTo>
                  <a:lnTo>
                    <a:pt x="1524" y="36106"/>
                  </a:lnTo>
                  <a:lnTo>
                    <a:pt x="1524" y="34582"/>
                  </a:lnTo>
                  <a:lnTo>
                    <a:pt x="762" y="33820"/>
                  </a:lnTo>
                  <a:lnTo>
                    <a:pt x="762" y="32296"/>
                  </a:lnTo>
                  <a:lnTo>
                    <a:pt x="0" y="30772"/>
                  </a:lnTo>
                  <a:lnTo>
                    <a:pt x="0" y="26962"/>
                  </a:lnTo>
                  <a:lnTo>
                    <a:pt x="762" y="26200"/>
                  </a:lnTo>
                  <a:lnTo>
                    <a:pt x="762" y="23152"/>
                  </a:lnTo>
                  <a:lnTo>
                    <a:pt x="1524" y="21628"/>
                  </a:lnTo>
                  <a:lnTo>
                    <a:pt x="1524" y="20866"/>
                  </a:lnTo>
                  <a:lnTo>
                    <a:pt x="2286" y="20104"/>
                  </a:lnTo>
                  <a:lnTo>
                    <a:pt x="2286" y="19342"/>
                  </a:lnTo>
                  <a:lnTo>
                    <a:pt x="3048" y="18580"/>
                  </a:lnTo>
                  <a:lnTo>
                    <a:pt x="3810" y="17056"/>
                  </a:lnTo>
                  <a:lnTo>
                    <a:pt x="4572" y="16294"/>
                  </a:lnTo>
                  <a:lnTo>
                    <a:pt x="4572" y="15532"/>
                  </a:lnTo>
                  <a:lnTo>
                    <a:pt x="5334" y="14770"/>
                  </a:lnTo>
                  <a:cubicBezTo>
                    <a:pt x="6604" y="13500"/>
                    <a:pt x="7874" y="12230"/>
                    <a:pt x="9144" y="10960"/>
                  </a:cubicBezTo>
                  <a:lnTo>
                    <a:pt x="9906" y="10198"/>
                  </a:lnTo>
                  <a:lnTo>
                    <a:pt x="11430" y="9436"/>
                  </a:lnTo>
                  <a:lnTo>
                    <a:pt x="12954" y="7912"/>
                  </a:lnTo>
                  <a:lnTo>
                    <a:pt x="13716" y="7150"/>
                  </a:lnTo>
                  <a:lnTo>
                    <a:pt x="15240" y="6388"/>
                  </a:lnTo>
                  <a:lnTo>
                    <a:pt x="16002" y="5626"/>
                  </a:lnTo>
                  <a:lnTo>
                    <a:pt x="17526" y="5626"/>
                  </a:lnTo>
                  <a:lnTo>
                    <a:pt x="18288" y="4864"/>
                  </a:lnTo>
                  <a:lnTo>
                    <a:pt x="19812" y="4102"/>
                  </a:lnTo>
                  <a:lnTo>
                    <a:pt x="20574" y="3340"/>
                  </a:lnTo>
                  <a:lnTo>
                    <a:pt x="22098" y="3340"/>
                  </a:lnTo>
                  <a:lnTo>
                    <a:pt x="22860" y="2578"/>
                  </a:lnTo>
                  <a:lnTo>
                    <a:pt x="24384" y="2578"/>
                  </a:lnTo>
                  <a:lnTo>
                    <a:pt x="25146" y="1816"/>
                  </a:lnTo>
                  <a:lnTo>
                    <a:pt x="27432" y="1816"/>
                  </a:lnTo>
                  <a:lnTo>
                    <a:pt x="28956" y="1054"/>
                  </a:lnTo>
                  <a:lnTo>
                    <a:pt x="32004" y="1054"/>
                  </a:lnTo>
                  <a:lnTo>
                    <a:pt x="32766" y="292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79" name="Shape 577"/>
            <p:cNvSpPr/>
            <p:nvPr/>
          </p:nvSpPr>
          <p:spPr>
            <a:xfrm>
              <a:off x="761238" y="218398"/>
              <a:ext cx="67818" cy="50292"/>
            </a:xfrm>
            <a:custGeom>
              <a:avLst/>
              <a:gdLst/>
              <a:ahLst/>
              <a:cxnLst/>
              <a:rect l="0" t="0" r="0" b="0"/>
              <a:pathLst>
                <a:path w="67818" h="50292">
                  <a:moveTo>
                    <a:pt x="28194" y="0"/>
                  </a:moveTo>
                  <a:lnTo>
                    <a:pt x="39624" y="0"/>
                  </a:lnTo>
                  <a:lnTo>
                    <a:pt x="41148" y="762"/>
                  </a:lnTo>
                  <a:lnTo>
                    <a:pt x="44196" y="762"/>
                  </a:lnTo>
                  <a:lnTo>
                    <a:pt x="45720" y="1524"/>
                  </a:lnTo>
                  <a:lnTo>
                    <a:pt x="46482" y="1524"/>
                  </a:lnTo>
                  <a:lnTo>
                    <a:pt x="48006" y="2286"/>
                  </a:lnTo>
                  <a:lnTo>
                    <a:pt x="49530" y="3048"/>
                  </a:lnTo>
                  <a:lnTo>
                    <a:pt x="51054" y="3048"/>
                  </a:lnTo>
                  <a:lnTo>
                    <a:pt x="51816" y="3810"/>
                  </a:lnTo>
                  <a:lnTo>
                    <a:pt x="56388" y="6096"/>
                  </a:lnTo>
                  <a:lnTo>
                    <a:pt x="57150" y="6858"/>
                  </a:lnTo>
                  <a:lnTo>
                    <a:pt x="58674" y="7620"/>
                  </a:lnTo>
                  <a:lnTo>
                    <a:pt x="59436" y="7620"/>
                  </a:lnTo>
                  <a:lnTo>
                    <a:pt x="59436" y="8382"/>
                  </a:lnTo>
                  <a:lnTo>
                    <a:pt x="60198" y="8382"/>
                  </a:lnTo>
                  <a:lnTo>
                    <a:pt x="60960" y="9144"/>
                  </a:lnTo>
                  <a:lnTo>
                    <a:pt x="61722" y="9144"/>
                  </a:lnTo>
                  <a:lnTo>
                    <a:pt x="62484" y="9906"/>
                  </a:lnTo>
                  <a:lnTo>
                    <a:pt x="62484" y="10668"/>
                  </a:lnTo>
                  <a:lnTo>
                    <a:pt x="63246" y="10668"/>
                  </a:lnTo>
                  <a:lnTo>
                    <a:pt x="64008" y="11430"/>
                  </a:lnTo>
                  <a:lnTo>
                    <a:pt x="64008" y="12192"/>
                  </a:lnTo>
                  <a:lnTo>
                    <a:pt x="64770" y="12192"/>
                  </a:lnTo>
                  <a:lnTo>
                    <a:pt x="64770" y="12953"/>
                  </a:lnTo>
                  <a:lnTo>
                    <a:pt x="65532" y="13715"/>
                  </a:lnTo>
                  <a:lnTo>
                    <a:pt x="65532" y="14477"/>
                  </a:lnTo>
                  <a:lnTo>
                    <a:pt x="66294" y="14477"/>
                  </a:lnTo>
                  <a:lnTo>
                    <a:pt x="66294" y="16001"/>
                  </a:lnTo>
                  <a:lnTo>
                    <a:pt x="67056" y="16001"/>
                  </a:lnTo>
                  <a:lnTo>
                    <a:pt x="67056" y="17526"/>
                  </a:lnTo>
                  <a:lnTo>
                    <a:pt x="67818" y="18288"/>
                  </a:lnTo>
                  <a:lnTo>
                    <a:pt x="67818" y="27432"/>
                  </a:lnTo>
                  <a:lnTo>
                    <a:pt x="67056" y="28194"/>
                  </a:lnTo>
                  <a:lnTo>
                    <a:pt x="67056" y="30480"/>
                  </a:lnTo>
                  <a:lnTo>
                    <a:pt x="66294" y="31242"/>
                  </a:lnTo>
                  <a:lnTo>
                    <a:pt x="66294" y="32003"/>
                  </a:lnTo>
                  <a:lnTo>
                    <a:pt x="65532" y="32765"/>
                  </a:lnTo>
                  <a:lnTo>
                    <a:pt x="65532" y="33527"/>
                  </a:lnTo>
                  <a:lnTo>
                    <a:pt x="64770" y="34289"/>
                  </a:lnTo>
                  <a:lnTo>
                    <a:pt x="64770" y="35813"/>
                  </a:lnTo>
                  <a:lnTo>
                    <a:pt x="64008" y="36576"/>
                  </a:lnTo>
                  <a:lnTo>
                    <a:pt x="63246" y="37338"/>
                  </a:lnTo>
                  <a:lnTo>
                    <a:pt x="62484" y="38100"/>
                  </a:lnTo>
                  <a:lnTo>
                    <a:pt x="61722" y="38862"/>
                  </a:lnTo>
                  <a:lnTo>
                    <a:pt x="60960" y="39624"/>
                  </a:lnTo>
                  <a:lnTo>
                    <a:pt x="60960" y="40386"/>
                  </a:lnTo>
                  <a:lnTo>
                    <a:pt x="59436" y="41148"/>
                  </a:lnTo>
                  <a:lnTo>
                    <a:pt x="57912" y="42672"/>
                  </a:lnTo>
                  <a:lnTo>
                    <a:pt x="57150" y="43434"/>
                  </a:lnTo>
                  <a:lnTo>
                    <a:pt x="55626" y="44958"/>
                  </a:lnTo>
                  <a:lnTo>
                    <a:pt x="54102" y="44958"/>
                  </a:lnTo>
                  <a:lnTo>
                    <a:pt x="53340" y="45720"/>
                  </a:lnTo>
                  <a:lnTo>
                    <a:pt x="51816" y="46482"/>
                  </a:lnTo>
                  <a:lnTo>
                    <a:pt x="51054" y="47244"/>
                  </a:lnTo>
                  <a:lnTo>
                    <a:pt x="49530" y="47244"/>
                  </a:lnTo>
                  <a:lnTo>
                    <a:pt x="48768" y="48006"/>
                  </a:lnTo>
                  <a:lnTo>
                    <a:pt x="46482" y="48006"/>
                  </a:lnTo>
                  <a:lnTo>
                    <a:pt x="44958" y="48768"/>
                  </a:lnTo>
                  <a:lnTo>
                    <a:pt x="43434" y="48768"/>
                  </a:lnTo>
                  <a:lnTo>
                    <a:pt x="42672" y="49530"/>
                  </a:lnTo>
                  <a:lnTo>
                    <a:pt x="37338" y="49530"/>
                  </a:lnTo>
                  <a:lnTo>
                    <a:pt x="35814" y="50292"/>
                  </a:lnTo>
                  <a:lnTo>
                    <a:pt x="29718" y="50292"/>
                  </a:lnTo>
                  <a:lnTo>
                    <a:pt x="28194" y="49530"/>
                  </a:lnTo>
                  <a:lnTo>
                    <a:pt x="24384" y="49530"/>
                  </a:lnTo>
                  <a:lnTo>
                    <a:pt x="22860" y="48768"/>
                  </a:lnTo>
                  <a:lnTo>
                    <a:pt x="20574" y="48768"/>
                  </a:lnTo>
                  <a:lnTo>
                    <a:pt x="19050" y="48006"/>
                  </a:lnTo>
                  <a:lnTo>
                    <a:pt x="18288" y="48006"/>
                  </a:lnTo>
                  <a:lnTo>
                    <a:pt x="16764" y="47244"/>
                  </a:lnTo>
                  <a:lnTo>
                    <a:pt x="16002" y="47244"/>
                  </a:lnTo>
                  <a:lnTo>
                    <a:pt x="14478" y="46482"/>
                  </a:lnTo>
                  <a:lnTo>
                    <a:pt x="13716" y="45720"/>
                  </a:lnTo>
                  <a:lnTo>
                    <a:pt x="12954" y="45720"/>
                  </a:lnTo>
                  <a:lnTo>
                    <a:pt x="11430" y="44958"/>
                  </a:lnTo>
                  <a:lnTo>
                    <a:pt x="9906" y="43434"/>
                  </a:lnTo>
                  <a:lnTo>
                    <a:pt x="8382" y="43434"/>
                  </a:lnTo>
                  <a:lnTo>
                    <a:pt x="6096" y="41148"/>
                  </a:lnTo>
                  <a:lnTo>
                    <a:pt x="5334" y="39624"/>
                  </a:lnTo>
                  <a:lnTo>
                    <a:pt x="4572" y="38862"/>
                  </a:lnTo>
                  <a:lnTo>
                    <a:pt x="3810" y="38100"/>
                  </a:lnTo>
                  <a:lnTo>
                    <a:pt x="3810" y="37338"/>
                  </a:lnTo>
                  <a:lnTo>
                    <a:pt x="3048" y="36576"/>
                  </a:lnTo>
                  <a:lnTo>
                    <a:pt x="2286" y="35813"/>
                  </a:lnTo>
                  <a:lnTo>
                    <a:pt x="1524" y="34289"/>
                  </a:lnTo>
                  <a:lnTo>
                    <a:pt x="1524" y="33527"/>
                  </a:lnTo>
                  <a:lnTo>
                    <a:pt x="762" y="32003"/>
                  </a:lnTo>
                  <a:lnTo>
                    <a:pt x="762" y="30480"/>
                  </a:lnTo>
                  <a:lnTo>
                    <a:pt x="0" y="28956"/>
                  </a:lnTo>
                  <a:lnTo>
                    <a:pt x="0" y="23622"/>
                  </a:lnTo>
                  <a:lnTo>
                    <a:pt x="762" y="22860"/>
                  </a:lnTo>
                  <a:lnTo>
                    <a:pt x="762" y="20574"/>
                  </a:lnTo>
                  <a:lnTo>
                    <a:pt x="1524" y="19812"/>
                  </a:lnTo>
                  <a:lnTo>
                    <a:pt x="1524" y="18288"/>
                  </a:lnTo>
                  <a:lnTo>
                    <a:pt x="2286" y="17526"/>
                  </a:lnTo>
                  <a:lnTo>
                    <a:pt x="2286" y="16763"/>
                  </a:lnTo>
                  <a:lnTo>
                    <a:pt x="3048" y="16001"/>
                  </a:lnTo>
                  <a:lnTo>
                    <a:pt x="3810" y="14477"/>
                  </a:lnTo>
                  <a:lnTo>
                    <a:pt x="3810" y="13715"/>
                  </a:lnTo>
                  <a:lnTo>
                    <a:pt x="4572" y="12953"/>
                  </a:lnTo>
                  <a:lnTo>
                    <a:pt x="5334" y="12192"/>
                  </a:lnTo>
                  <a:lnTo>
                    <a:pt x="6096" y="11430"/>
                  </a:lnTo>
                  <a:cubicBezTo>
                    <a:pt x="11836" y="5131"/>
                    <a:pt x="10477" y="7924"/>
                    <a:pt x="16002" y="3810"/>
                  </a:cubicBezTo>
                  <a:lnTo>
                    <a:pt x="16764" y="3810"/>
                  </a:lnTo>
                  <a:lnTo>
                    <a:pt x="18288" y="3048"/>
                  </a:lnTo>
                  <a:lnTo>
                    <a:pt x="19050" y="2286"/>
                  </a:lnTo>
                  <a:lnTo>
                    <a:pt x="20574" y="2286"/>
                  </a:lnTo>
                  <a:lnTo>
                    <a:pt x="22098" y="1524"/>
                  </a:lnTo>
                  <a:lnTo>
                    <a:pt x="22860" y="1524"/>
                  </a:lnTo>
                  <a:lnTo>
                    <a:pt x="24384" y="762"/>
                  </a:lnTo>
                  <a:lnTo>
                    <a:pt x="26670" y="762"/>
                  </a:lnTo>
                  <a:lnTo>
                    <a:pt x="28194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80" name="Shape 578"/>
            <p:cNvSpPr/>
            <p:nvPr/>
          </p:nvSpPr>
          <p:spPr>
            <a:xfrm>
              <a:off x="703530" y="75141"/>
              <a:ext cx="123673" cy="197358"/>
            </a:xfrm>
            <a:custGeom>
              <a:avLst/>
              <a:gdLst/>
              <a:ahLst/>
              <a:cxnLst/>
              <a:rect l="0" t="0" r="0" b="0"/>
              <a:pathLst>
                <a:path w="123673" h="197358">
                  <a:moveTo>
                    <a:pt x="116574" y="0"/>
                  </a:moveTo>
                  <a:lnTo>
                    <a:pt x="121717" y="0"/>
                  </a:lnTo>
                  <a:cubicBezTo>
                    <a:pt x="121551" y="53632"/>
                    <a:pt x="123673" y="107099"/>
                    <a:pt x="123241" y="160782"/>
                  </a:cubicBezTo>
                  <a:lnTo>
                    <a:pt x="123241" y="161544"/>
                  </a:lnTo>
                  <a:lnTo>
                    <a:pt x="120955" y="161544"/>
                  </a:lnTo>
                  <a:lnTo>
                    <a:pt x="120193" y="160782"/>
                  </a:lnTo>
                  <a:lnTo>
                    <a:pt x="118669" y="160782"/>
                  </a:lnTo>
                  <a:lnTo>
                    <a:pt x="117907" y="160020"/>
                  </a:lnTo>
                  <a:lnTo>
                    <a:pt x="116383" y="160020"/>
                  </a:lnTo>
                  <a:lnTo>
                    <a:pt x="115621" y="159258"/>
                  </a:lnTo>
                  <a:lnTo>
                    <a:pt x="114859" y="159258"/>
                  </a:lnTo>
                  <a:lnTo>
                    <a:pt x="114097" y="158496"/>
                  </a:lnTo>
                  <a:lnTo>
                    <a:pt x="113335" y="158496"/>
                  </a:lnTo>
                  <a:lnTo>
                    <a:pt x="112573" y="157734"/>
                  </a:lnTo>
                  <a:lnTo>
                    <a:pt x="111811" y="157734"/>
                  </a:lnTo>
                  <a:lnTo>
                    <a:pt x="111049" y="156972"/>
                  </a:lnTo>
                  <a:lnTo>
                    <a:pt x="110287" y="156972"/>
                  </a:lnTo>
                  <a:lnTo>
                    <a:pt x="110287" y="156210"/>
                  </a:lnTo>
                  <a:lnTo>
                    <a:pt x="109525" y="156210"/>
                  </a:lnTo>
                  <a:lnTo>
                    <a:pt x="109525" y="154686"/>
                  </a:lnTo>
                  <a:lnTo>
                    <a:pt x="108763" y="154686"/>
                  </a:lnTo>
                  <a:lnTo>
                    <a:pt x="108763" y="153924"/>
                  </a:lnTo>
                  <a:cubicBezTo>
                    <a:pt x="108140" y="116954"/>
                    <a:pt x="106261" y="79578"/>
                    <a:pt x="105715" y="42672"/>
                  </a:cubicBezTo>
                  <a:lnTo>
                    <a:pt x="105715" y="41910"/>
                  </a:lnTo>
                  <a:lnTo>
                    <a:pt x="18847" y="60198"/>
                  </a:lnTo>
                  <a:lnTo>
                    <a:pt x="18847" y="60960"/>
                  </a:lnTo>
                  <a:cubicBezTo>
                    <a:pt x="19177" y="106287"/>
                    <a:pt x="18377" y="151485"/>
                    <a:pt x="17323" y="196596"/>
                  </a:cubicBezTo>
                  <a:lnTo>
                    <a:pt x="17323" y="197358"/>
                  </a:lnTo>
                  <a:lnTo>
                    <a:pt x="3607" y="192024"/>
                  </a:lnTo>
                  <a:lnTo>
                    <a:pt x="3607" y="190500"/>
                  </a:lnTo>
                  <a:cubicBezTo>
                    <a:pt x="3708" y="165811"/>
                    <a:pt x="1867" y="140551"/>
                    <a:pt x="2083" y="115824"/>
                  </a:cubicBezTo>
                  <a:lnTo>
                    <a:pt x="1321" y="112014"/>
                  </a:lnTo>
                  <a:lnTo>
                    <a:pt x="1321" y="104394"/>
                  </a:lnTo>
                  <a:cubicBezTo>
                    <a:pt x="1803" y="89179"/>
                    <a:pt x="0" y="76264"/>
                    <a:pt x="559" y="60960"/>
                  </a:cubicBezTo>
                  <a:lnTo>
                    <a:pt x="559" y="54864"/>
                  </a:lnTo>
                  <a:cubicBezTo>
                    <a:pt x="559" y="46482"/>
                    <a:pt x="559" y="38100"/>
                    <a:pt x="559" y="29718"/>
                  </a:cubicBezTo>
                  <a:lnTo>
                    <a:pt x="1321" y="28194"/>
                  </a:lnTo>
                  <a:lnTo>
                    <a:pt x="1321" y="26670"/>
                  </a:lnTo>
                  <a:lnTo>
                    <a:pt x="2083" y="26670"/>
                  </a:lnTo>
                  <a:lnTo>
                    <a:pt x="2845" y="25908"/>
                  </a:lnTo>
                  <a:lnTo>
                    <a:pt x="5131" y="25908"/>
                  </a:lnTo>
                  <a:lnTo>
                    <a:pt x="5893" y="25146"/>
                  </a:lnTo>
                  <a:lnTo>
                    <a:pt x="7417" y="25146"/>
                  </a:lnTo>
                  <a:lnTo>
                    <a:pt x="8941" y="24384"/>
                  </a:lnTo>
                  <a:lnTo>
                    <a:pt x="10465" y="24384"/>
                  </a:lnTo>
                  <a:lnTo>
                    <a:pt x="11989" y="23622"/>
                  </a:lnTo>
                  <a:lnTo>
                    <a:pt x="13513" y="23622"/>
                  </a:lnTo>
                  <a:lnTo>
                    <a:pt x="15799" y="22860"/>
                  </a:lnTo>
                  <a:lnTo>
                    <a:pt x="17323" y="22098"/>
                  </a:lnTo>
                  <a:lnTo>
                    <a:pt x="19609" y="22098"/>
                  </a:lnTo>
                  <a:lnTo>
                    <a:pt x="21895" y="21336"/>
                  </a:lnTo>
                  <a:lnTo>
                    <a:pt x="23419" y="21336"/>
                  </a:lnTo>
                  <a:cubicBezTo>
                    <a:pt x="32207" y="18453"/>
                    <a:pt x="44831" y="15646"/>
                    <a:pt x="53899" y="13716"/>
                  </a:cubicBezTo>
                  <a:lnTo>
                    <a:pt x="59995" y="12192"/>
                  </a:lnTo>
                  <a:lnTo>
                    <a:pt x="62281" y="11430"/>
                  </a:lnTo>
                  <a:lnTo>
                    <a:pt x="116574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81" name="Shape 579"/>
            <p:cNvSpPr/>
            <p:nvPr/>
          </p:nvSpPr>
          <p:spPr>
            <a:xfrm>
              <a:off x="715518" y="133815"/>
              <a:ext cx="109728" cy="37338"/>
            </a:xfrm>
            <a:custGeom>
              <a:avLst/>
              <a:gdLst/>
              <a:ahLst/>
              <a:cxnLst/>
              <a:rect l="0" t="0" r="0" b="0"/>
              <a:pathLst>
                <a:path w="109728" h="37338">
                  <a:moveTo>
                    <a:pt x="108966" y="0"/>
                  </a:moveTo>
                  <a:lnTo>
                    <a:pt x="109728" y="0"/>
                  </a:lnTo>
                  <a:lnTo>
                    <a:pt x="108204" y="19050"/>
                  </a:lnTo>
                  <a:lnTo>
                    <a:pt x="0" y="37338"/>
                  </a:lnTo>
                  <a:lnTo>
                    <a:pt x="0" y="22098"/>
                  </a:lnTo>
                  <a:lnTo>
                    <a:pt x="0" y="21336"/>
                  </a:lnTo>
                  <a:lnTo>
                    <a:pt x="2286" y="21336"/>
                  </a:lnTo>
                  <a:lnTo>
                    <a:pt x="3048" y="20574"/>
                  </a:lnTo>
                  <a:lnTo>
                    <a:pt x="5334" y="20574"/>
                  </a:lnTo>
                  <a:lnTo>
                    <a:pt x="6858" y="19812"/>
                  </a:lnTo>
                  <a:lnTo>
                    <a:pt x="9906" y="19812"/>
                  </a:lnTo>
                  <a:lnTo>
                    <a:pt x="10668" y="19050"/>
                  </a:lnTo>
                  <a:lnTo>
                    <a:pt x="12954" y="19050"/>
                  </a:lnTo>
                  <a:lnTo>
                    <a:pt x="14478" y="18288"/>
                  </a:lnTo>
                  <a:lnTo>
                    <a:pt x="16002" y="18288"/>
                  </a:lnTo>
                  <a:lnTo>
                    <a:pt x="18288" y="17526"/>
                  </a:lnTo>
                  <a:lnTo>
                    <a:pt x="20574" y="17526"/>
                  </a:lnTo>
                  <a:lnTo>
                    <a:pt x="22098" y="16764"/>
                  </a:lnTo>
                  <a:lnTo>
                    <a:pt x="24384" y="16764"/>
                  </a:lnTo>
                  <a:lnTo>
                    <a:pt x="26670" y="16002"/>
                  </a:lnTo>
                  <a:lnTo>
                    <a:pt x="28956" y="16002"/>
                  </a:lnTo>
                  <a:lnTo>
                    <a:pt x="31242" y="15240"/>
                  </a:lnTo>
                  <a:lnTo>
                    <a:pt x="32766" y="14478"/>
                  </a:lnTo>
                  <a:lnTo>
                    <a:pt x="35814" y="14478"/>
                  </a:lnTo>
                  <a:lnTo>
                    <a:pt x="40386" y="12954"/>
                  </a:lnTo>
                  <a:lnTo>
                    <a:pt x="42672" y="12954"/>
                  </a:lnTo>
                  <a:lnTo>
                    <a:pt x="44958" y="12192"/>
                  </a:lnTo>
                  <a:lnTo>
                    <a:pt x="47244" y="12192"/>
                  </a:lnTo>
                  <a:lnTo>
                    <a:pt x="50292" y="11430"/>
                  </a:lnTo>
                  <a:lnTo>
                    <a:pt x="52578" y="11430"/>
                  </a:lnTo>
                  <a:lnTo>
                    <a:pt x="54864" y="10668"/>
                  </a:lnTo>
                  <a:lnTo>
                    <a:pt x="57912" y="9906"/>
                  </a:lnTo>
                  <a:cubicBezTo>
                    <a:pt x="73914" y="6883"/>
                    <a:pt x="92494" y="2972"/>
                    <a:pt x="108204" y="762"/>
                  </a:cubicBezTo>
                  <a:lnTo>
                    <a:pt x="108966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82" name="Shape 580"/>
            <p:cNvSpPr/>
            <p:nvPr/>
          </p:nvSpPr>
          <p:spPr>
            <a:xfrm>
              <a:off x="810006" y="89619"/>
              <a:ext cx="762" cy="0"/>
            </a:xfrm>
            <a:custGeom>
              <a:avLst/>
              <a:gdLst/>
              <a:ahLst/>
              <a:cxnLst/>
              <a:rect l="0" t="0" r="0" b="0"/>
              <a:pathLst>
                <a:path w="762">
                  <a:moveTo>
                    <a:pt x="762" y="0"/>
                  </a:move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83" name="Shape 581"/>
            <p:cNvSpPr/>
            <p:nvPr/>
          </p:nvSpPr>
          <p:spPr>
            <a:xfrm>
              <a:off x="715518" y="89619"/>
              <a:ext cx="94488" cy="22098"/>
            </a:xfrm>
            <a:custGeom>
              <a:avLst/>
              <a:gdLst/>
              <a:ahLst/>
              <a:cxnLst/>
              <a:rect l="0" t="0" r="0" b="0"/>
              <a:pathLst>
                <a:path w="94488" h="22098">
                  <a:moveTo>
                    <a:pt x="91440" y="0"/>
                  </a:moveTo>
                  <a:lnTo>
                    <a:pt x="94488" y="0"/>
                  </a:lnTo>
                  <a:lnTo>
                    <a:pt x="94488" y="762"/>
                  </a:lnTo>
                  <a:lnTo>
                    <a:pt x="92202" y="762"/>
                  </a:lnTo>
                  <a:lnTo>
                    <a:pt x="90678" y="1524"/>
                  </a:lnTo>
                  <a:lnTo>
                    <a:pt x="89916" y="1524"/>
                  </a:lnTo>
                  <a:lnTo>
                    <a:pt x="89154" y="2286"/>
                  </a:lnTo>
                  <a:lnTo>
                    <a:pt x="86106" y="2286"/>
                  </a:lnTo>
                  <a:lnTo>
                    <a:pt x="84582" y="3048"/>
                  </a:lnTo>
                  <a:lnTo>
                    <a:pt x="83820" y="3048"/>
                  </a:lnTo>
                  <a:lnTo>
                    <a:pt x="81534" y="3810"/>
                  </a:lnTo>
                  <a:lnTo>
                    <a:pt x="80010" y="3810"/>
                  </a:lnTo>
                  <a:lnTo>
                    <a:pt x="76962" y="5334"/>
                  </a:lnTo>
                  <a:lnTo>
                    <a:pt x="75438" y="5334"/>
                  </a:lnTo>
                  <a:lnTo>
                    <a:pt x="73152" y="6096"/>
                  </a:lnTo>
                  <a:lnTo>
                    <a:pt x="71628" y="6096"/>
                  </a:lnTo>
                  <a:lnTo>
                    <a:pt x="67056" y="7620"/>
                  </a:lnTo>
                  <a:lnTo>
                    <a:pt x="65532" y="7620"/>
                  </a:lnTo>
                  <a:lnTo>
                    <a:pt x="63246" y="8382"/>
                  </a:lnTo>
                  <a:lnTo>
                    <a:pt x="60960" y="9144"/>
                  </a:lnTo>
                  <a:lnTo>
                    <a:pt x="58674" y="9144"/>
                  </a:lnTo>
                  <a:lnTo>
                    <a:pt x="57150" y="9906"/>
                  </a:lnTo>
                  <a:lnTo>
                    <a:pt x="54864" y="10668"/>
                  </a:lnTo>
                  <a:lnTo>
                    <a:pt x="52578" y="10668"/>
                  </a:lnTo>
                  <a:lnTo>
                    <a:pt x="50292" y="11430"/>
                  </a:lnTo>
                  <a:lnTo>
                    <a:pt x="48006" y="12192"/>
                  </a:lnTo>
                  <a:lnTo>
                    <a:pt x="45720" y="12192"/>
                  </a:lnTo>
                  <a:lnTo>
                    <a:pt x="44196" y="12954"/>
                  </a:lnTo>
                  <a:lnTo>
                    <a:pt x="41910" y="13716"/>
                  </a:lnTo>
                  <a:cubicBezTo>
                    <a:pt x="34392" y="14516"/>
                    <a:pt x="27280" y="17564"/>
                    <a:pt x="19812" y="18288"/>
                  </a:cubicBezTo>
                  <a:lnTo>
                    <a:pt x="17526" y="19050"/>
                  </a:lnTo>
                  <a:lnTo>
                    <a:pt x="16002" y="19050"/>
                  </a:lnTo>
                  <a:lnTo>
                    <a:pt x="14478" y="19812"/>
                  </a:lnTo>
                  <a:lnTo>
                    <a:pt x="12954" y="19812"/>
                  </a:lnTo>
                  <a:lnTo>
                    <a:pt x="11430" y="20574"/>
                  </a:lnTo>
                  <a:lnTo>
                    <a:pt x="8382" y="20574"/>
                  </a:lnTo>
                  <a:lnTo>
                    <a:pt x="6858" y="21336"/>
                  </a:lnTo>
                  <a:lnTo>
                    <a:pt x="4572" y="21336"/>
                  </a:lnTo>
                  <a:lnTo>
                    <a:pt x="3810" y="22098"/>
                  </a:lnTo>
                  <a:lnTo>
                    <a:pt x="0" y="22098"/>
                  </a:lnTo>
                  <a:lnTo>
                    <a:pt x="762" y="21336"/>
                  </a:lnTo>
                  <a:lnTo>
                    <a:pt x="1524" y="21336"/>
                  </a:lnTo>
                  <a:lnTo>
                    <a:pt x="2286" y="20574"/>
                  </a:lnTo>
                  <a:lnTo>
                    <a:pt x="3048" y="20574"/>
                  </a:lnTo>
                  <a:lnTo>
                    <a:pt x="3048" y="19812"/>
                  </a:lnTo>
                  <a:lnTo>
                    <a:pt x="3810" y="19812"/>
                  </a:lnTo>
                  <a:lnTo>
                    <a:pt x="3810" y="19050"/>
                  </a:lnTo>
                  <a:lnTo>
                    <a:pt x="5334" y="19050"/>
                  </a:lnTo>
                  <a:lnTo>
                    <a:pt x="6096" y="18288"/>
                  </a:lnTo>
                  <a:lnTo>
                    <a:pt x="8382" y="18288"/>
                  </a:lnTo>
                  <a:lnTo>
                    <a:pt x="9144" y="17526"/>
                  </a:lnTo>
                  <a:lnTo>
                    <a:pt x="11430" y="17526"/>
                  </a:lnTo>
                  <a:lnTo>
                    <a:pt x="12192" y="16764"/>
                  </a:lnTo>
                  <a:lnTo>
                    <a:pt x="15240" y="16764"/>
                  </a:lnTo>
                  <a:lnTo>
                    <a:pt x="16002" y="16002"/>
                  </a:lnTo>
                  <a:lnTo>
                    <a:pt x="17526" y="15240"/>
                  </a:lnTo>
                  <a:lnTo>
                    <a:pt x="20574" y="15240"/>
                  </a:lnTo>
                  <a:lnTo>
                    <a:pt x="22860" y="14478"/>
                  </a:lnTo>
                  <a:lnTo>
                    <a:pt x="24384" y="14478"/>
                  </a:lnTo>
                  <a:lnTo>
                    <a:pt x="25908" y="13716"/>
                  </a:lnTo>
                  <a:lnTo>
                    <a:pt x="28194" y="13716"/>
                  </a:lnTo>
                  <a:lnTo>
                    <a:pt x="29718" y="12954"/>
                  </a:lnTo>
                  <a:lnTo>
                    <a:pt x="32004" y="12954"/>
                  </a:lnTo>
                  <a:lnTo>
                    <a:pt x="33528" y="12192"/>
                  </a:lnTo>
                  <a:lnTo>
                    <a:pt x="35814" y="11430"/>
                  </a:lnTo>
                  <a:lnTo>
                    <a:pt x="38100" y="11430"/>
                  </a:lnTo>
                  <a:lnTo>
                    <a:pt x="39624" y="10668"/>
                  </a:lnTo>
                  <a:lnTo>
                    <a:pt x="41910" y="10668"/>
                  </a:lnTo>
                  <a:lnTo>
                    <a:pt x="44196" y="9906"/>
                  </a:lnTo>
                  <a:lnTo>
                    <a:pt x="45720" y="9906"/>
                  </a:lnTo>
                  <a:lnTo>
                    <a:pt x="48006" y="9144"/>
                  </a:lnTo>
                  <a:lnTo>
                    <a:pt x="50292" y="8382"/>
                  </a:lnTo>
                  <a:lnTo>
                    <a:pt x="52578" y="8382"/>
                  </a:lnTo>
                  <a:lnTo>
                    <a:pt x="54864" y="7620"/>
                  </a:lnTo>
                  <a:lnTo>
                    <a:pt x="56388" y="7620"/>
                  </a:lnTo>
                  <a:lnTo>
                    <a:pt x="60960" y="6096"/>
                  </a:lnTo>
                  <a:lnTo>
                    <a:pt x="62484" y="6096"/>
                  </a:lnTo>
                  <a:lnTo>
                    <a:pt x="64770" y="5334"/>
                  </a:lnTo>
                  <a:lnTo>
                    <a:pt x="67056" y="5334"/>
                  </a:lnTo>
                  <a:lnTo>
                    <a:pt x="68580" y="4572"/>
                  </a:lnTo>
                  <a:lnTo>
                    <a:pt x="70866" y="4572"/>
                  </a:lnTo>
                  <a:lnTo>
                    <a:pt x="73152" y="3810"/>
                  </a:lnTo>
                  <a:lnTo>
                    <a:pt x="74676" y="3810"/>
                  </a:lnTo>
                  <a:lnTo>
                    <a:pt x="76200" y="3048"/>
                  </a:lnTo>
                  <a:lnTo>
                    <a:pt x="78486" y="3048"/>
                  </a:lnTo>
                  <a:lnTo>
                    <a:pt x="80010" y="2286"/>
                  </a:lnTo>
                  <a:lnTo>
                    <a:pt x="81534" y="2286"/>
                  </a:lnTo>
                  <a:lnTo>
                    <a:pt x="83058" y="1524"/>
                  </a:lnTo>
                  <a:lnTo>
                    <a:pt x="86106" y="1524"/>
                  </a:lnTo>
                  <a:lnTo>
                    <a:pt x="87630" y="762"/>
                  </a:lnTo>
                  <a:lnTo>
                    <a:pt x="90678" y="762"/>
                  </a:lnTo>
                  <a:lnTo>
                    <a:pt x="9144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84" name="Shape 582"/>
            <p:cNvSpPr/>
            <p:nvPr/>
          </p:nvSpPr>
          <p:spPr>
            <a:xfrm>
              <a:off x="728472" y="117813"/>
              <a:ext cx="762" cy="0"/>
            </a:xfrm>
            <a:custGeom>
              <a:avLst/>
              <a:gdLst/>
              <a:ahLst/>
              <a:cxnLst/>
              <a:rect l="0" t="0" r="0" b="0"/>
              <a:pathLst>
                <a:path w="762">
                  <a:moveTo>
                    <a:pt x="762" y="0"/>
                  </a:move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85" name="Shape 583"/>
            <p:cNvSpPr/>
            <p:nvPr/>
          </p:nvSpPr>
          <p:spPr>
            <a:xfrm>
              <a:off x="729234" y="103335"/>
              <a:ext cx="51816" cy="14478"/>
            </a:xfrm>
            <a:custGeom>
              <a:avLst/>
              <a:gdLst/>
              <a:ahLst/>
              <a:cxnLst/>
              <a:rect l="0" t="0" r="0" b="0"/>
              <a:pathLst>
                <a:path w="51816" h="14478">
                  <a:moveTo>
                    <a:pt x="48768" y="0"/>
                  </a:moveTo>
                  <a:lnTo>
                    <a:pt x="51816" y="0"/>
                  </a:lnTo>
                  <a:lnTo>
                    <a:pt x="51054" y="762"/>
                  </a:lnTo>
                  <a:lnTo>
                    <a:pt x="49530" y="762"/>
                  </a:lnTo>
                  <a:lnTo>
                    <a:pt x="48768" y="1524"/>
                  </a:lnTo>
                  <a:lnTo>
                    <a:pt x="47244" y="1524"/>
                  </a:lnTo>
                  <a:lnTo>
                    <a:pt x="46482" y="2286"/>
                  </a:lnTo>
                  <a:lnTo>
                    <a:pt x="44958" y="2286"/>
                  </a:lnTo>
                  <a:lnTo>
                    <a:pt x="43434" y="3048"/>
                  </a:lnTo>
                  <a:lnTo>
                    <a:pt x="41910" y="3048"/>
                  </a:lnTo>
                  <a:lnTo>
                    <a:pt x="41148" y="3810"/>
                  </a:lnTo>
                  <a:lnTo>
                    <a:pt x="39624" y="3810"/>
                  </a:lnTo>
                  <a:lnTo>
                    <a:pt x="38100" y="4572"/>
                  </a:lnTo>
                  <a:lnTo>
                    <a:pt x="36576" y="4572"/>
                  </a:lnTo>
                  <a:lnTo>
                    <a:pt x="35814" y="5334"/>
                  </a:lnTo>
                  <a:lnTo>
                    <a:pt x="34290" y="5334"/>
                  </a:lnTo>
                  <a:lnTo>
                    <a:pt x="32766" y="6096"/>
                  </a:lnTo>
                  <a:lnTo>
                    <a:pt x="31242" y="6096"/>
                  </a:lnTo>
                  <a:lnTo>
                    <a:pt x="29718" y="6858"/>
                  </a:lnTo>
                  <a:lnTo>
                    <a:pt x="28194" y="6858"/>
                  </a:lnTo>
                  <a:lnTo>
                    <a:pt x="26670" y="7620"/>
                  </a:lnTo>
                  <a:lnTo>
                    <a:pt x="25908" y="7620"/>
                  </a:lnTo>
                  <a:lnTo>
                    <a:pt x="24384" y="8382"/>
                  </a:lnTo>
                  <a:lnTo>
                    <a:pt x="22860" y="8382"/>
                  </a:lnTo>
                  <a:lnTo>
                    <a:pt x="21336" y="9144"/>
                  </a:lnTo>
                  <a:lnTo>
                    <a:pt x="19812" y="9144"/>
                  </a:lnTo>
                  <a:lnTo>
                    <a:pt x="19050" y="9906"/>
                  </a:lnTo>
                  <a:lnTo>
                    <a:pt x="17526" y="9906"/>
                  </a:lnTo>
                  <a:lnTo>
                    <a:pt x="16002" y="10668"/>
                  </a:lnTo>
                  <a:lnTo>
                    <a:pt x="14478" y="10668"/>
                  </a:lnTo>
                  <a:lnTo>
                    <a:pt x="13716" y="11430"/>
                  </a:lnTo>
                  <a:lnTo>
                    <a:pt x="12192" y="11430"/>
                  </a:lnTo>
                  <a:lnTo>
                    <a:pt x="11430" y="12192"/>
                  </a:lnTo>
                  <a:lnTo>
                    <a:pt x="9144" y="12192"/>
                  </a:lnTo>
                  <a:lnTo>
                    <a:pt x="8382" y="12954"/>
                  </a:lnTo>
                  <a:lnTo>
                    <a:pt x="6096" y="12954"/>
                  </a:lnTo>
                  <a:lnTo>
                    <a:pt x="5334" y="13716"/>
                  </a:lnTo>
                  <a:lnTo>
                    <a:pt x="3048" y="13716"/>
                  </a:lnTo>
                  <a:lnTo>
                    <a:pt x="2286" y="14478"/>
                  </a:lnTo>
                  <a:lnTo>
                    <a:pt x="0" y="14478"/>
                  </a:lnTo>
                  <a:lnTo>
                    <a:pt x="762" y="13716"/>
                  </a:lnTo>
                  <a:lnTo>
                    <a:pt x="1524" y="13716"/>
                  </a:lnTo>
                  <a:lnTo>
                    <a:pt x="2286" y="12954"/>
                  </a:lnTo>
                  <a:lnTo>
                    <a:pt x="3048" y="12192"/>
                  </a:lnTo>
                  <a:lnTo>
                    <a:pt x="4572" y="12192"/>
                  </a:lnTo>
                  <a:lnTo>
                    <a:pt x="4572" y="11430"/>
                  </a:lnTo>
                  <a:lnTo>
                    <a:pt x="6096" y="11430"/>
                  </a:lnTo>
                  <a:lnTo>
                    <a:pt x="6858" y="10668"/>
                  </a:lnTo>
                  <a:lnTo>
                    <a:pt x="8382" y="10668"/>
                  </a:lnTo>
                  <a:lnTo>
                    <a:pt x="8382" y="9906"/>
                  </a:lnTo>
                  <a:lnTo>
                    <a:pt x="9906" y="9906"/>
                  </a:lnTo>
                  <a:lnTo>
                    <a:pt x="10668" y="9144"/>
                  </a:lnTo>
                  <a:lnTo>
                    <a:pt x="12954" y="9144"/>
                  </a:lnTo>
                  <a:lnTo>
                    <a:pt x="12954" y="8382"/>
                  </a:lnTo>
                  <a:lnTo>
                    <a:pt x="13716" y="8382"/>
                  </a:lnTo>
                  <a:lnTo>
                    <a:pt x="15240" y="8382"/>
                  </a:lnTo>
                  <a:lnTo>
                    <a:pt x="16002" y="7620"/>
                  </a:lnTo>
                  <a:lnTo>
                    <a:pt x="19050" y="7620"/>
                  </a:lnTo>
                  <a:lnTo>
                    <a:pt x="19812" y="6858"/>
                  </a:lnTo>
                  <a:lnTo>
                    <a:pt x="22098" y="6858"/>
                  </a:lnTo>
                  <a:lnTo>
                    <a:pt x="22860" y="6096"/>
                  </a:lnTo>
                  <a:lnTo>
                    <a:pt x="25146" y="6096"/>
                  </a:lnTo>
                  <a:lnTo>
                    <a:pt x="25908" y="5334"/>
                  </a:lnTo>
                  <a:lnTo>
                    <a:pt x="28194" y="5334"/>
                  </a:lnTo>
                  <a:lnTo>
                    <a:pt x="28956" y="4572"/>
                  </a:lnTo>
                  <a:lnTo>
                    <a:pt x="31242" y="4572"/>
                  </a:lnTo>
                  <a:lnTo>
                    <a:pt x="32766" y="3810"/>
                  </a:lnTo>
                  <a:lnTo>
                    <a:pt x="35814" y="3810"/>
                  </a:lnTo>
                  <a:lnTo>
                    <a:pt x="37338" y="3048"/>
                  </a:lnTo>
                  <a:lnTo>
                    <a:pt x="38100" y="3048"/>
                  </a:lnTo>
                  <a:lnTo>
                    <a:pt x="39624" y="2286"/>
                  </a:lnTo>
                  <a:lnTo>
                    <a:pt x="41910" y="2286"/>
                  </a:lnTo>
                  <a:lnTo>
                    <a:pt x="42672" y="1524"/>
                  </a:lnTo>
                  <a:lnTo>
                    <a:pt x="44958" y="1524"/>
                  </a:lnTo>
                  <a:lnTo>
                    <a:pt x="46482" y="762"/>
                  </a:lnTo>
                  <a:lnTo>
                    <a:pt x="48006" y="762"/>
                  </a:lnTo>
                  <a:lnTo>
                    <a:pt x="48768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86" name="Shape 584"/>
            <p:cNvSpPr/>
            <p:nvPr/>
          </p:nvSpPr>
          <p:spPr>
            <a:xfrm>
              <a:off x="784098" y="102573"/>
              <a:ext cx="762" cy="0"/>
            </a:xfrm>
            <a:custGeom>
              <a:avLst/>
              <a:gdLst/>
              <a:ahLst/>
              <a:cxnLst/>
              <a:rect l="0" t="0" r="0" b="0"/>
              <a:pathLst>
                <a:path w="762">
                  <a:moveTo>
                    <a:pt x="762" y="0"/>
                  </a:move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87" name="Shape 585"/>
            <p:cNvSpPr/>
            <p:nvPr/>
          </p:nvSpPr>
          <p:spPr>
            <a:xfrm>
              <a:off x="781050" y="102573"/>
              <a:ext cx="3048" cy="762"/>
            </a:xfrm>
            <a:custGeom>
              <a:avLst/>
              <a:gdLst/>
              <a:ahLst/>
              <a:cxnLst/>
              <a:rect l="0" t="0" r="0" b="0"/>
              <a:pathLst>
                <a:path w="3048" h="762">
                  <a:moveTo>
                    <a:pt x="762" y="0"/>
                  </a:moveTo>
                  <a:lnTo>
                    <a:pt x="3048" y="0"/>
                  </a:lnTo>
                  <a:lnTo>
                    <a:pt x="2286" y="762"/>
                  </a:lnTo>
                  <a:lnTo>
                    <a:pt x="0" y="762"/>
                  </a:lnTo>
                  <a:lnTo>
                    <a:pt x="762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88" name="Shape 586"/>
            <p:cNvSpPr/>
            <p:nvPr/>
          </p:nvSpPr>
          <p:spPr>
            <a:xfrm>
              <a:off x="786384" y="101811"/>
              <a:ext cx="1524" cy="0"/>
            </a:xfrm>
            <a:custGeom>
              <a:avLst/>
              <a:gdLst/>
              <a:ahLst/>
              <a:cxnLst/>
              <a:rect l="0" t="0" r="0" b="0"/>
              <a:pathLst>
                <a:path w="1524">
                  <a:moveTo>
                    <a:pt x="1524" y="0"/>
                  </a:move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89" name="Shape 587"/>
            <p:cNvSpPr/>
            <p:nvPr/>
          </p:nvSpPr>
          <p:spPr>
            <a:xfrm>
              <a:off x="784860" y="101811"/>
              <a:ext cx="1524" cy="762"/>
            </a:xfrm>
            <a:custGeom>
              <a:avLst/>
              <a:gdLst/>
              <a:ahLst/>
              <a:cxnLst/>
              <a:rect l="0" t="0" r="0" b="0"/>
              <a:pathLst>
                <a:path w="1524" h="762">
                  <a:moveTo>
                    <a:pt x="762" y="0"/>
                  </a:moveTo>
                  <a:lnTo>
                    <a:pt x="1524" y="0"/>
                  </a:lnTo>
                  <a:lnTo>
                    <a:pt x="762" y="762"/>
                  </a:lnTo>
                  <a:lnTo>
                    <a:pt x="0" y="762"/>
                  </a:lnTo>
                  <a:lnTo>
                    <a:pt x="762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90" name="Shape 588"/>
            <p:cNvSpPr/>
            <p:nvPr/>
          </p:nvSpPr>
          <p:spPr>
            <a:xfrm>
              <a:off x="790194" y="101049"/>
              <a:ext cx="762" cy="0"/>
            </a:xfrm>
            <a:custGeom>
              <a:avLst/>
              <a:gdLst/>
              <a:ahLst/>
              <a:cxnLst/>
              <a:rect l="0" t="0" r="0" b="0"/>
              <a:pathLst>
                <a:path w="762">
                  <a:moveTo>
                    <a:pt x="762" y="0"/>
                  </a:move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91" name="Shape 589"/>
            <p:cNvSpPr/>
            <p:nvPr/>
          </p:nvSpPr>
          <p:spPr>
            <a:xfrm>
              <a:off x="787908" y="101049"/>
              <a:ext cx="2286" cy="762"/>
            </a:xfrm>
            <a:custGeom>
              <a:avLst/>
              <a:gdLst/>
              <a:ahLst/>
              <a:cxnLst/>
              <a:rect l="0" t="0" r="0" b="0"/>
              <a:pathLst>
                <a:path w="2286" h="762">
                  <a:moveTo>
                    <a:pt x="762" y="0"/>
                  </a:moveTo>
                  <a:lnTo>
                    <a:pt x="2286" y="0"/>
                  </a:lnTo>
                  <a:lnTo>
                    <a:pt x="1524" y="762"/>
                  </a:lnTo>
                  <a:lnTo>
                    <a:pt x="0" y="762"/>
                  </a:lnTo>
                  <a:lnTo>
                    <a:pt x="762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92" name="Shape 590"/>
            <p:cNvSpPr/>
            <p:nvPr/>
          </p:nvSpPr>
          <p:spPr>
            <a:xfrm>
              <a:off x="691896" y="289263"/>
              <a:ext cx="2286" cy="0"/>
            </a:xfrm>
            <a:custGeom>
              <a:avLst/>
              <a:gdLst/>
              <a:ahLst/>
              <a:cxnLst/>
              <a:rect l="0" t="0" r="0" b="0"/>
              <a:pathLst>
                <a:path w="2286">
                  <a:moveTo>
                    <a:pt x="2286" y="0"/>
                  </a:moveTo>
                  <a:lnTo>
                    <a:pt x="1524" y="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93" name="Shape 591"/>
            <p:cNvSpPr/>
            <p:nvPr/>
          </p:nvSpPr>
          <p:spPr>
            <a:xfrm>
              <a:off x="688848" y="262593"/>
              <a:ext cx="2286" cy="0"/>
            </a:xfrm>
            <a:custGeom>
              <a:avLst/>
              <a:gdLst/>
              <a:ahLst/>
              <a:cxnLst/>
              <a:rect l="0" t="0" r="0" b="0"/>
              <a:pathLst>
                <a:path w="2286">
                  <a:moveTo>
                    <a:pt x="2286" y="0"/>
                  </a:moveTo>
                  <a:lnTo>
                    <a:pt x="1524" y="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94" name="Shape 592"/>
            <p:cNvSpPr/>
            <p:nvPr/>
          </p:nvSpPr>
          <p:spPr>
            <a:xfrm>
              <a:off x="671322" y="262593"/>
              <a:ext cx="20574" cy="27432"/>
            </a:xfrm>
            <a:custGeom>
              <a:avLst/>
              <a:gdLst/>
              <a:ahLst/>
              <a:cxnLst/>
              <a:rect l="0" t="0" r="0" b="0"/>
              <a:pathLst>
                <a:path w="20574" h="27432">
                  <a:moveTo>
                    <a:pt x="12954" y="0"/>
                  </a:moveTo>
                  <a:lnTo>
                    <a:pt x="13716" y="0"/>
                  </a:lnTo>
                  <a:lnTo>
                    <a:pt x="17526" y="0"/>
                  </a:lnTo>
                  <a:lnTo>
                    <a:pt x="17526" y="762"/>
                  </a:lnTo>
                  <a:lnTo>
                    <a:pt x="16002" y="762"/>
                  </a:lnTo>
                  <a:lnTo>
                    <a:pt x="16002" y="1524"/>
                  </a:lnTo>
                  <a:lnTo>
                    <a:pt x="14478" y="1524"/>
                  </a:lnTo>
                  <a:lnTo>
                    <a:pt x="14478" y="2286"/>
                  </a:lnTo>
                  <a:lnTo>
                    <a:pt x="12954" y="2286"/>
                  </a:lnTo>
                  <a:lnTo>
                    <a:pt x="12954" y="3048"/>
                  </a:lnTo>
                  <a:lnTo>
                    <a:pt x="12192" y="3048"/>
                  </a:lnTo>
                  <a:lnTo>
                    <a:pt x="12192" y="3810"/>
                  </a:lnTo>
                  <a:lnTo>
                    <a:pt x="10668" y="3810"/>
                  </a:lnTo>
                  <a:lnTo>
                    <a:pt x="8382" y="6096"/>
                  </a:lnTo>
                  <a:lnTo>
                    <a:pt x="7620" y="6096"/>
                  </a:lnTo>
                  <a:lnTo>
                    <a:pt x="7620" y="6858"/>
                  </a:lnTo>
                  <a:lnTo>
                    <a:pt x="6858" y="7620"/>
                  </a:lnTo>
                  <a:lnTo>
                    <a:pt x="6096" y="8382"/>
                  </a:lnTo>
                  <a:lnTo>
                    <a:pt x="5334" y="9144"/>
                  </a:lnTo>
                  <a:lnTo>
                    <a:pt x="5334" y="10668"/>
                  </a:lnTo>
                  <a:lnTo>
                    <a:pt x="4572" y="10668"/>
                  </a:lnTo>
                  <a:lnTo>
                    <a:pt x="4572" y="12192"/>
                  </a:lnTo>
                  <a:lnTo>
                    <a:pt x="3810" y="12954"/>
                  </a:lnTo>
                  <a:lnTo>
                    <a:pt x="3810" y="16002"/>
                  </a:lnTo>
                  <a:lnTo>
                    <a:pt x="4572" y="16764"/>
                  </a:lnTo>
                  <a:lnTo>
                    <a:pt x="4572" y="18288"/>
                  </a:lnTo>
                  <a:lnTo>
                    <a:pt x="7620" y="21336"/>
                  </a:lnTo>
                  <a:lnTo>
                    <a:pt x="8382" y="21336"/>
                  </a:lnTo>
                  <a:lnTo>
                    <a:pt x="8382" y="22098"/>
                  </a:lnTo>
                  <a:lnTo>
                    <a:pt x="9144" y="22098"/>
                  </a:lnTo>
                  <a:lnTo>
                    <a:pt x="9906" y="22860"/>
                  </a:lnTo>
                  <a:lnTo>
                    <a:pt x="10668" y="22860"/>
                  </a:lnTo>
                  <a:lnTo>
                    <a:pt x="11430" y="23622"/>
                  </a:lnTo>
                  <a:lnTo>
                    <a:pt x="12192" y="23622"/>
                  </a:lnTo>
                  <a:lnTo>
                    <a:pt x="12192" y="24384"/>
                  </a:lnTo>
                  <a:lnTo>
                    <a:pt x="14478" y="24384"/>
                  </a:lnTo>
                  <a:lnTo>
                    <a:pt x="14478" y="25146"/>
                  </a:lnTo>
                  <a:lnTo>
                    <a:pt x="16764" y="25146"/>
                  </a:lnTo>
                  <a:lnTo>
                    <a:pt x="16764" y="25908"/>
                  </a:lnTo>
                  <a:lnTo>
                    <a:pt x="20574" y="25908"/>
                  </a:lnTo>
                  <a:lnTo>
                    <a:pt x="20574" y="26670"/>
                  </a:lnTo>
                  <a:lnTo>
                    <a:pt x="17526" y="26670"/>
                  </a:lnTo>
                  <a:lnTo>
                    <a:pt x="16764" y="27432"/>
                  </a:lnTo>
                  <a:lnTo>
                    <a:pt x="16002" y="26670"/>
                  </a:lnTo>
                  <a:cubicBezTo>
                    <a:pt x="14478" y="26670"/>
                    <a:pt x="12954" y="26670"/>
                    <a:pt x="11430" y="26670"/>
                  </a:cubicBezTo>
                  <a:lnTo>
                    <a:pt x="10668" y="26670"/>
                  </a:lnTo>
                  <a:lnTo>
                    <a:pt x="10668" y="25908"/>
                  </a:lnTo>
                  <a:lnTo>
                    <a:pt x="8382" y="25908"/>
                  </a:lnTo>
                  <a:lnTo>
                    <a:pt x="8382" y="25146"/>
                  </a:lnTo>
                  <a:lnTo>
                    <a:pt x="6858" y="25146"/>
                  </a:lnTo>
                  <a:lnTo>
                    <a:pt x="6858" y="24384"/>
                  </a:lnTo>
                  <a:lnTo>
                    <a:pt x="5334" y="24384"/>
                  </a:lnTo>
                  <a:lnTo>
                    <a:pt x="5334" y="23622"/>
                  </a:lnTo>
                  <a:lnTo>
                    <a:pt x="4572" y="23622"/>
                  </a:lnTo>
                  <a:lnTo>
                    <a:pt x="4572" y="22860"/>
                  </a:lnTo>
                  <a:lnTo>
                    <a:pt x="3810" y="22860"/>
                  </a:lnTo>
                  <a:lnTo>
                    <a:pt x="1524" y="20574"/>
                  </a:lnTo>
                  <a:lnTo>
                    <a:pt x="1524" y="19812"/>
                  </a:lnTo>
                  <a:lnTo>
                    <a:pt x="762" y="19812"/>
                  </a:lnTo>
                  <a:lnTo>
                    <a:pt x="762" y="18288"/>
                  </a:lnTo>
                  <a:lnTo>
                    <a:pt x="0" y="18288"/>
                  </a:lnTo>
                  <a:lnTo>
                    <a:pt x="0" y="17526"/>
                  </a:lnTo>
                  <a:cubicBezTo>
                    <a:pt x="0" y="15748"/>
                    <a:pt x="0" y="13970"/>
                    <a:pt x="0" y="12192"/>
                  </a:cubicBezTo>
                  <a:lnTo>
                    <a:pt x="0" y="11430"/>
                  </a:lnTo>
                  <a:lnTo>
                    <a:pt x="762" y="11430"/>
                  </a:lnTo>
                  <a:lnTo>
                    <a:pt x="762" y="9906"/>
                  </a:lnTo>
                  <a:lnTo>
                    <a:pt x="1524" y="9144"/>
                  </a:lnTo>
                  <a:lnTo>
                    <a:pt x="1524" y="8382"/>
                  </a:lnTo>
                  <a:lnTo>
                    <a:pt x="2286" y="8382"/>
                  </a:lnTo>
                  <a:lnTo>
                    <a:pt x="2286" y="6858"/>
                  </a:lnTo>
                  <a:lnTo>
                    <a:pt x="3048" y="6858"/>
                  </a:lnTo>
                  <a:lnTo>
                    <a:pt x="3048" y="6096"/>
                  </a:lnTo>
                  <a:lnTo>
                    <a:pt x="3810" y="6096"/>
                  </a:lnTo>
                  <a:lnTo>
                    <a:pt x="3810" y="5334"/>
                  </a:lnTo>
                  <a:lnTo>
                    <a:pt x="4572" y="5334"/>
                  </a:lnTo>
                  <a:lnTo>
                    <a:pt x="4572" y="4572"/>
                  </a:lnTo>
                  <a:lnTo>
                    <a:pt x="5334" y="4572"/>
                  </a:lnTo>
                  <a:lnTo>
                    <a:pt x="7620" y="2286"/>
                  </a:lnTo>
                  <a:lnTo>
                    <a:pt x="9144" y="2286"/>
                  </a:lnTo>
                  <a:lnTo>
                    <a:pt x="9144" y="1524"/>
                  </a:lnTo>
                  <a:lnTo>
                    <a:pt x="10668" y="1524"/>
                  </a:lnTo>
                  <a:lnTo>
                    <a:pt x="11430" y="762"/>
                  </a:lnTo>
                  <a:lnTo>
                    <a:pt x="12954" y="762"/>
                  </a:lnTo>
                  <a:lnTo>
                    <a:pt x="12954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95" name="Shape 593"/>
            <p:cNvSpPr/>
            <p:nvPr/>
          </p:nvSpPr>
          <p:spPr>
            <a:xfrm>
              <a:off x="801624" y="251925"/>
              <a:ext cx="1524" cy="0"/>
            </a:xfrm>
            <a:custGeom>
              <a:avLst/>
              <a:gdLst/>
              <a:ahLst/>
              <a:cxnLst/>
              <a:rect l="0" t="0" r="0" b="0"/>
              <a:pathLst>
                <a:path w="1524">
                  <a:moveTo>
                    <a:pt x="1524" y="0"/>
                  </a:moveTo>
                  <a:lnTo>
                    <a:pt x="762" y="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96" name="Shape 594"/>
            <p:cNvSpPr/>
            <p:nvPr/>
          </p:nvSpPr>
          <p:spPr>
            <a:xfrm>
              <a:off x="797052" y="226017"/>
              <a:ext cx="762" cy="0"/>
            </a:xfrm>
            <a:custGeom>
              <a:avLst/>
              <a:gdLst/>
              <a:ahLst/>
              <a:cxnLst/>
              <a:rect l="0" t="0" r="0" b="0"/>
              <a:pathLst>
                <a:path w="762">
                  <a:moveTo>
                    <a:pt x="762" y="0"/>
                  </a:move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97" name="Shape 595"/>
            <p:cNvSpPr/>
            <p:nvPr/>
          </p:nvSpPr>
          <p:spPr>
            <a:xfrm>
              <a:off x="777240" y="226017"/>
              <a:ext cx="24384" cy="26670"/>
            </a:xfrm>
            <a:custGeom>
              <a:avLst/>
              <a:gdLst/>
              <a:ahLst/>
              <a:cxnLst/>
              <a:rect l="0" t="0" r="0" b="0"/>
              <a:pathLst>
                <a:path w="24384" h="26670">
                  <a:moveTo>
                    <a:pt x="15240" y="0"/>
                  </a:moveTo>
                  <a:lnTo>
                    <a:pt x="19812" y="0"/>
                  </a:lnTo>
                  <a:lnTo>
                    <a:pt x="18288" y="1524"/>
                  </a:lnTo>
                  <a:lnTo>
                    <a:pt x="16764" y="1524"/>
                  </a:lnTo>
                  <a:lnTo>
                    <a:pt x="15240" y="3048"/>
                  </a:lnTo>
                  <a:lnTo>
                    <a:pt x="14478" y="3048"/>
                  </a:lnTo>
                  <a:lnTo>
                    <a:pt x="14478" y="3810"/>
                  </a:lnTo>
                  <a:lnTo>
                    <a:pt x="13716" y="3810"/>
                  </a:lnTo>
                  <a:lnTo>
                    <a:pt x="12954" y="4572"/>
                  </a:lnTo>
                  <a:lnTo>
                    <a:pt x="12192" y="5334"/>
                  </a:lnTo>
                  <a:lnTo>
                    <a:pt x="11430" y="5334"/>
                  </a:lnTo>
                  <a:lnTo>
                    <a:pt x="11430" y="6096"/>
                  </a:lnTo>
                  <a:lnTo>
                    <a:pt x="10668" y="6096"/>
                  </a:lnTo>
                  <a:lnTo>
                    <a:pt x="9906" y="6858"/>
                  </a:lnTo>
                  <a:lnTo>
                    <a:pt x="9144" y="7620"/>
                  </a:lnTo>
                  <a:lnTo>
                    <a:pt x="8382" y="8382"/>
                  </a:lnTo>
                  <a:lnTo>
                    <a:pt x="7620" y="8382"/>
                  </a:lnTo>
                  <a:lnTo>
                    <a:pt x="7620" y="9144"/>
                  </a:lnTo>
                  <a:lnTo>
                    <a:pt x="6858" y="9906"/>
                  </a:lnTo>
                  <a:lnTo>
                    <a:pt x="6096" y="10668"/>
                  </a:lnTo>
                  <a:lnTo>
                    <a:pt x="6096" y="11430"/>
                  </a:lnTo>
                  <a:lnTo>
                    <a:pt x="5334" y="11430"/>
                  </a:lnTo>
                  <a:lnTo>
                    <a:pt x="5334" y="12192"/>
                  </a:lnTo>
                  <a:lnTo>
                    <a:pt x="4572" y="12954"/>
                  </a:lnTo>
                  <a:lnTo>
                    <a:pt x="4572" y="14478"/>
                  </a:lnTo>
                  <a:lnTo>
                    <a:pt x="3810" y="15240"/>
                  </a:lnTo>
                  <a:lnTo>
                    <a:pt x="3810" y="19050"/>
                  </a:lnTo>
                  <a:lnTo>
                    <a:pt x="4572" y="19812"/>
                  </a:lnTo>
                  <a:lnTo>
                    <a:pt x="4572" y="20574"/>
                  </a:lnTo>
                  <a:lnTo>
                    <a:pt x="5334" y="21336"/>
                  </a:lnTo>
                  <a:lnTo>
                    <a:pt x="6096" y="21336"/>
                  </a:lnTo>
                  <a:lnTo>
                    <a:pt x="6096" y="22098"/>
                  </a:lnTo>
                  <a:lnTo>
                    <a:pt x="6858" y="22098"/>
                  </a:lnTo>
                  <a:lnTo>
                    <a:pt x="6858" y="22860"/>
                  </a:lnTo>
                  <a:lnTo>
                    <a:pt x="7620" y="22860"/>
                  </a:lnTo>
                  <a:lnTo>
                    <a:pt x="8382" y="23622"/>
                  </a:lnTo>
                  <a:lnTo>
                    <a:pt x="9906" y="23622"/>
                  </a:lnTo>
                  <a:lnTo>
                    <a:pt x="10668" y="24384"/>
                  </a:lnTo>
                  <a:lnTo>
                    <a:pt x="12192" y="24384"/>
                  </a:lnTo>
                  <a:lnTo>
                    <a:pt x="12954" y="25146"/>
                  </a:lnTo>
                  <a:lnTo>
                    <a:pt x="16002" y="25146"/>
                  </a:lnTo>
                  <a:lnTo>
                    <a:pt x="16002" y="25908"/>
                  </a:lnTo>
                  <a:lnTo>
                    <a:pt x="16764" y="25908"/>
                  </a:lnTo>
                  <a:lnTo>
                    <a:pt x="24384" y="25908"/>
                  </a:lnTo>
                  <a:lnTo>
                    <a:pt x="24384" y="26670"/>
                  </a:lnTo>
                  <a:lnTo>
                    <a:pt x="22860" y="26670"/>
                  </a:lnTo>
                  <a:cubicBezTo>
                    <a:pt x="21082" y="26670"/>
                    <a:pt x="19304" y="26670"/>
                    <a:pt x="17526" y="26670"/>
                  </a:cubicBezTo>
                  <a:lnTo>
                    <a:pt x="12192" y="26670"/>
                  </a:lnTo>
                  <a:lnTo>
                    <a:pt x="11430" y="25908"/>
                  </a:lnTo>
                  <a:lnTo>
                    <a:pt x="9144" y="25908"/>
                  </a:lnTo>
                  <a:lnTo>
                    <a:pt x="9144" y="25146"/>
                  </a:lnTo>
                  <a:lnTo>
                    <a:pt x="8382" y="25146"/>
                  </a:lnTo>
                  <a:cubicBezTo>
                    <a:pt x="6934" y="24930"/>
                    <a:pt x="5613" y="24041"/>
                    <a:pt x="4572" y="22860"/>
                  </a:cubicBezTo>
                  <a:lnTo>
                    <a:pt x="3810" y="22860"/>
                  </a:lnTo>
                  <a:lnTo>
                    <a:pt x="3810" y="22098"/>
                  </a:lnTo>
                  <a:lnTo>
                    <a:pt x="3048" y="22098"/>
                  </a:lnTo>
                  <a:lnTo>
                    <a:pt x="3048" y="21336"/>
                  </a:lnTo>
                  <a:lnTo>
                    <a:pt x="1524" y="19812"/>
                  </a:lnTo>
                  <a:lnTo>
                    <a:pt x="1524" y="19050"/>
                  </a:lnTo>
                  <a:lnTo>
                    <a:pt x="762" y="19050"/>
                  </a:lnTo>
                  <a:lnTo>
                    <a:pt x="762" y="16764"/>
                  </a:lnTo>
                  <a:lnTo>
                    <a:pt x="0" y="16764"/>
                  </a:lnTo>
                  <a:lnTo>
                    <a:pt x="0" y="12954"/>
                  </a:lnTo>
                  <a:lnTo>
                    <a:pt x="762" y="12954"/>
                  </a:lnTo>
                  <a:lnTo>
                    <a:pt x="762" y="10668"/>
                  </a:lnTo>
                  <a:lnTo>
                    <a:pt x="1524" y="10668"/>
                  </a:lnTo>
                  <a:lnTo>
                    <a:pt x="1524" y="9906"/>
                  </a:lnTo>
                  <a:lnTo>
                    <a:pt x="2286" y="9144"/>
                  </a:lnTo>
                  <a:lnTo>
                    <a:pt x="2286" y="8382"/>
                  </a:lnTo>
                  <a:lnTo>
                    <a:pt x="3048" y="8382"/>
                  </a:lnTo>
                  <a:lnTo>
                    <a:pt x="3048" y="7620"/>
                  </a:lnTo>
                  <a:lnTo>
                    <a:pt x="3810" y="6858"/>
                  </a:lnTo>
                  <a:lnTo>
                    <a:pt x="3810" y="6096"/>
                  </a:lnTo>
                  <a:lnTo>
                    <a:pt x="4572" y="6096"/>
                  </a:lnTo>
                  <a:lnTo>
                    <a:pt x="5334" y="5334"/>
                  </a:lnTo>
                  <a:lnTo>
                    <a:pt x="6096" y="4572"/>
                  </a:lnTo>
                  <a:lnTo>
                    <a:pt x="6096" y="3810"/>
                  </a:lnTo>
                  <a:lnTo>
                    <a:pt x="7620" y="3810"/>
                  </a:lnTo>
                  <a:lnTo>
                    <a:pt x="7620" y="3048"/>
                  </a:lnTo>
                  <a:lnTo>
                    <a:pt x="8382" y="3048"/>
                  </a:lnTo>
                  <a:lnTo>
                    <a:pt x="9144" y="2286"/>
                  </a:lnTo>
                  <a:lnTo>
                    <a:pt x="10668" y="2286"/>
                  </a:lnTo>
                  <a:lnTo>
                    <a:pt x="10668" y="1524"/>
                  </a:lnTo>
                  <a:lnTo>
                    <a:pt x="12192" y="1524"/>
                  </a:lnTo>
                  <a:lnTo>
                    <a:pt x="12954" y="762"/>
                  </a:lnTo>
                  <a:lnTo>
                    <a:pt x="14478" y="762"/>
                  </a:lnTo>
                  <a:lnTo>
                    <a:pt x="1524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98" name="Shape 596"/>
            <p:cNvSpPr/>
            <p:nvPr/>
          </p:nvSpPr>
          <p:spPr>
            <a:xfrm>
              <a:off x="715518" y="145246"/>
              <a:ext cx="92964" cy="19812"/>
            </a:xfrm>
            <a:custGeom>
              <a:avLst/>
              <a:gdLst/>
              <a:ahLst/>
              <a:cxnLst/>
              <a:rect l="0" t="0" r="0" b="0"/>
              <a:pathLst>
                <a:path w="92964" h="19812">
                  <a:moveTo>
                    <a:pt x="88392" y="0"/>
                  </a:moveTo>
                  <a:lnTo>
                    <a:pt x="92964" y="0"/>
                  </a:lnTo>
                  <a:lnTo>
                    <a:pt x="92202" y="762"/>
                  </a:lnTo>
                  <a:lnTo>
                    <a:pt x="89154" y="762"/>
                  </a:lnTo>
                  <a:lnTo>
                    <a:pt x="88392" y="1524"/>
                  </a:lnTo>
                  <a:lnTo>
                    <a:pt x="83820" y="1524"/>
                  </a:lnTo>
                  <a:lnTo>
                    <a:pt x="82296" y="2286"/>
                  </a:lnTo>
                  <a:lnTo>
                    <a:pt x="80010" y="3048"/>
                  </a:lnTo>
                  <a:cubicBezTo>
                    <a:pt x="71793" y="4216"/>
                    <a:pt x="65393" y="5296"/>
                    <a:pt x="57150" y="7620"/>
                  </a:cubicBezTo>
                  <a:lnTo>
                    <a:pt x="54864" y="7620"/>
                  </a:lnTo>
                  <a:lnTo>
                    <a:pt x="52578" y="8382"/>
                  </a:lnTo>
                  <a:lnTo>
                    <a:pt x="51054" y="8382"/>
                  </a:lnTo>
                  <a:lnTo>
                    <a:pt x="48768" y="9144"/>
                  </a:lnTo>
                  <a:cubicBezTo>
                    <a:pt x="41428" y="11024"/>
                    <a:pt x="34099" y="12510"/>
                    <a:pt x="26670" y="13716"/>
                  </a:cubicBezTo>
                  <a:lnTo>
                    <a:pt x="24384" y="14478"/>
                  </a:lnTo>
                  <a:lnTo>
                    <a:pt x="22860" y="14478"/>
                  </a:lnTo>
                  <a:lnTo>
                    <a:pt x="20574" y="15240"/>
                  </a:lnTo>
                  <a:lnTo>
                    <a:pt x="19050" y="15240"/>
                  </a:lnTo>
                  <a:lnTo>
                    <a:pt x="17526" y="16002"/>
                  </a:lnTo>
                  <a:lnTo>
                    <a:pt x="16002" y="16002"/>
                  </a:lnTo>
                  <a:lnTo>
                    <a:pt x="14478" y="16764"/>
                  </a:lnTo>
                  <a:lnTo>
                    <a:pt x="11430" y="16764"/>
                  </a:lnTo>
                  <a:lnTo>
                    <a:pt x="9906" y="17526"/>
                  </a:lnTo>
                  <a:lnTo>
                    <a:pt x="8382" y="17526"/>
                  </a:lnTo>
                  <a:lnTo>
                    <a:pt x="7620" y="18288"/>
                  </a:lnTo>
                  <a:lnTo>
                    <a:pt x="5334" y="18288"/>
                  </a:lnTo>
                  <a:lnTo>
                    <a:pt x="3810" y="19050"/>
                  </a:lnTo>
                  <a:lnTo>
                    <a:pt x="3048" y="19050"/>
                  </a:lnTo>
                  <a:lnTo>
                    <a:pt x="0" y="19812"/>
                  </a:lnTo>
                  <a:lnTo>
                    <a:pt x="6096" y="16764"/>
                  </a:lnTo>
                  <a:lnTo>
                    <a:pt x="6858" y="16002"/>
                  </a:lnTo>
                  <a:lnTo>
                    <a:pt x="8382" y="15240"/>
                  </a:lnTo>
                  <a:lnTo>
                    <a:pt x="9906" y="15240"/>
                  </a:lnTo>
                  <a:lnTo>
                    <a:pt x="11430" y="14478"/>
                  </a:lnTo>
                  <a:lnTo>
                    <a:pt x="13716" y="13716"/>
                  </a:lnTo>
                  <a:lnTo>
                    <a:pt x="15240" y="13716"/>
                  </a:lnTo>
                  <a:lnTo>
                    <a:pt x="16764" y="12954"/>
                  </a:lnTo>
                  <a:lnTo>
                    <a:pt x="19050" y="12954"/>
                  </a:lnTo>
                  <a:lnTo>
                    <a:pt x="20574" y="12192"/>
                  </a:lnTo>
                  <a:lnTo>
                    <a:pt x="22098" y="11430"/>
                  </a:lnTo>
                  <a:lnTo>
                    <a:pt x="24384" y="11430"/>
                  </a:lnTo>
                  <a:lnTo>
                    <a:pt x="26670" y="10668"/>
                  </a:lnTo>
                  <a:lnTo>
                    <a:pt x="28194" y="10668"/>
                  </a:lnTo>
                  <a:lnTo>
                    <a:pt x="30480" y="9906"/>
                  </a:lnTo>
                  <a:lnTo>
                    <a:pt x="32766" y="9144"/>
                  </a:lnTo>
                  <a:lnTo>
                    <a:pt x="34290" y="9144"/>
                  </a:lnTo>
                  <a:lnTo>
                    <a:pt x="36576" y="8382"/>
                  </a:lnTo>
                  <a:lnTo>
                    <a:pt x="38862" y="8382"/>
                  </a:lnTo>
                  <a:lnTo>
                    <a:pt x="41148" y="7620"/>
                  </a:lnTo>
                  <a:lnTo>
                    <a:pt x="42672" y="7620"/>
                  </a:lnTo>
                  <a:lnTo>
                    <a:pt x="44958" y="6858"/>
                  </a:lnTo>
                  <a:lnTo>
                    <a:pt x="47244" y="6858"/>
                  </a:lnTo>
                  <a:lnTo>
                    <a:pt x="49530" y="6096"/>
                  </a:lnTo>
                  <a:lnTo>
                    <a:pt x="51816" y="6096"/>
                  </a:lnTo>
                  <a:lnTo>
                    <a:pt x="53340" y="5334"/>
                  </a:lnTo>
                  <a:lnTo>
                    <a:pt x="55626" y="5334"/>
                  </a:lnTo>
                  <a:lnTo>
                    <a:pt x="57912" y="4572"/>
                  </a:lnTo>
                  <a:lnTo>
                    <a:pt x="60198" y="4572"/>
                  </a:lnTo>
                  <a:lnTo>
                    <a:pt x="61722" y="3810"/>
                  </a:lnTo>
                  <a:cubicBezTo>
                    <a:pt x="67018" y="4102"/>
                    <a:pt x="75083" y="1499"/>
                    <a:pt x="80772" y="1524"/>
                  </a:cubicBezTo>
                  <a:lnTo>
                    <a:pt x="82296" y="762"/>
                  </a:lnTo>
                  <a:lnTo>
                    <a:pt x="86868" y="762"/>
                  </a:lnTo>
                  <a:lnTo>
                    <a:pt x="88392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99" name="Shape 597"/>
            <p:cNvSpPr/>
            <p:nvPr/>
          </p:nvSpPr>
          <p:spPr>
            <a:xfrm>
              <a:off x="813054" y="144484"/>
              <a:ext cx="1524" cy="0"/>
            </a:xfrm>
            <a:custGeom>
              <a:avLst/>
              <a:gdLst/>
              <a:ahLst/>
              <a:cxnLst/>
              <a:rect l="0" t="0" r="0" b="0"/>
              <a:pathLst>
                <a:path w="1524">
                  <a:moveTo>
                    <a:pt x="1524" y="0"/>
                  </a:move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100" name="Shape 598"/>
            <p:cNvSpPr/>
            <p:nvPr/>
          </p:nvSpPr>
          <p:spPr>
            <a:xfrm>
              <a:off x="808482" y="144484"/>
              <a:ext cx="4572" cy="762"/>
            </a:xfrm>
            <a:custGeom>
              <a:avLst/>
              <a:gdLst/>
              <a:ahLst/>
              <a:cxnLst/>
              <a:rect l="0" t="0" r="0" b="0"/>
              <a:pathLst>
                <a:path w="4572" h="762">
                  <a:moveTo>
                    <a:pt x="1524" y="0"/>
                  </a:moveTo>
                  <a:lnTo>
                    <a:pt x="4572" y="0"/>
                  </a:lnTo>
                  <a:lnTo>
                    <a:pt x="3810" y="762"/>
                  </a:lnTo>
                  <a:lnTo>
                    <a:pt x="0" y="762"/>
                  </a:lnTo>
                  <a:lnTo>
                    <a:pt x="1524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101" name="Shape 599"/>
            <p:cNvSpPr/>
            <p:nvPr/>
          </p:nvSpPr>
          <p:spPr>
            <a:xfrm>
              <a:off x="713232" y="230589"/>
              <a:ext cx="0" cy="1524"/>
            </a:xfrm>
            <a:custGeom>
              <a:avLst/>
              <a:gdLst/>
              <a:ahLst/>
              <a:cxnLst/>
              <a:rect l="0" t="0" r="0" b="0"/>
              <a:pathLst>
                <a:path h="1524">
                  <a:moveTo>
                    <a:pt x="0" y="1524"/>
                  </a:move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102" name="Shape 600"/>
            <p:cNvSpPr/>
            <p:nvPr/>
          </p:nvSpPr>
          <p:spPr>
            <a:xfrm>
              <a:off x="709664" y="121623"/>
              <a:ext cx="4330" cy="108966"/>
            </a:xfrm>
            <a:custGeom>
              <a:avLst/>
              <a:gdLst/>
              <a:ahLst/>
              <a:cxnLst/>
              <a:rect l="0" t="0" r="0" b="0"/>
              <a:pathLst>
                <a:path w="4330" h="108966">
                  <a:moveTo>
                    <a:pt x="2806" y="0"/>
                  </a:moveTo>
                  <a:lnTo>
                    <a:pt x="3568" y="0"/>
                  </a:lnTo>
                  <a:lnTo>
                    <a:pt x="3568" y="2286"/>
                  </a:lnTo>
                  <a:lnTo>
                    <a:pt x="4330" y="3048"/>
                  </a:lnTo>
                  <a:lnTo>
                    <a:pt x="4330" y="22860"/>
                  </a:lnTo>
                  <a:cubicBezTo>
                    <a:pt x="4330" y="31750"/>
                    <a:pt x="4330" y="40640"/>
                    <a:pt x="4330" y="49530"/>
                  </a:cubicBezTo>
                  <a:lnTo>
                    <a:pt x="4330" y="57150"/>
                  </a:lnTo>
                  <a:cubicBezTo>
                    <a:pt x="3403" y="74816"/>
                    <a:pt x="3518" y="91249"/>
                    <a:pt x="3568" y="108966"/>
                  </a:cubicBezTo>
                  <a:lnTo>
                    <a:pt x="2806" y="108204"/>
                  </a:lnTo>
                  <a:cubicBezTo>
                    <a:pt x="2806" y="103632"/>
                    <a:pt x="2806" y="99060"/>
                    <a:pt x="2806" y="94488"/>
                  </a:cubicBezTo>
                  <a:lnTo>
                    <a:pt x="2806" y="92202"/>
                  </a:lnTo>
                  <a:lnTo>
                    <a:pt x="2044" y="90678"/>
                  </a:lnTo>
                  <a:cubicBezTo>
                    <a:pt x="1651" y="84684"/>
                    <a:pt x="2908" y="71882"/>
                    <a:pt x="1282" y="67056"/>
                  </a:cubicBezTo>
                  <a:lnTo>
                    <a:pt x="1282" y="59436"/>
                  </a:lnTo>
                  <a:cubicBezTo>
                    <a:pt x="1422" y="42316"/>
                    <a:pt x="0" y="26581"/>
                    <a:pt x="521" y="9144"/>
                  </a:cubicBezTo>
                  <a:lnTo>
                    <a:pt x="521" y="7620"/>
                  </a:lnTo>
                  <a:lnTo>
                    <a:pt x="521" y="6096"/>
                  </a:lnTo>
                  <a:lnTo>
                    <a:pt x="1282" y="5334"/>
                  </a:lnTo>
                  <a:lnTo>
                    <a:pt x="1282" y="3048"/>
                  </a:lnTo>
                  <a:lnTo>
                    <a:pt x="2044" y="2286"/>
                  </a:lnTo>
                  <a:lnTo>
                    <a:pt x="2044" y="762"/>
                  </a:lnTo>
                  <a:lnTo>
                    <a:pt x="2806" y="762"/>
                  </a:lnTo>
                  <a:lnTo>
                    <a:pt x="2806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103" name="Shape 601"/>
            <p:cNvSpPr/>
            <p:nvPr/>
          </p:nvSpPr>
          <p:spPr>
            <a:xfrm>
              <a:off x="819150" y="196299"/>
              <a:ext cx="0" cy="1524"/>
            </a:xfrm>
            <a:custGeom>
              <a:avLst/>
              <a:gdLst/>
              <a:ahLst/>
              <a:cxnLst/>
              <a:rect l="0" t="0" r="0" b="0"/>
              <a:pathLst>
                <a:path h="1524">
                  <a:moveTo>
                    <a:pt x="0" y="1524"/>
                  </a:move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  <p:sp>
          <p:nvSpPr>
            <p:cNvPr id="104" name="Shape 602"/>
            <p:cNvSpPr/>
            <p:nvPr/>
          </p:nvSpPr>
          <p:spPr>
            <a:xfrm>
              <a:off x="816712" y="86571"/>
              <a:ext cx="4851" cy="109728"/>
            </a:xfrm>
            <a:custGeom>
              <a:avLst/>
              <a:gdLst/>
              <a:ahLst/>
              <a:cxnLst/>
              <a:rect l="0" t="0" r="0" b="0"/>
              <a:pathLst>
                <a:path w="4851" h="109728">
                  <a:moveTo>
                    <a:pt x="2438" y="0"/>
                  </a:moveTo>
                  <a:lnTo>
                    <a:pt x="3200" y="0"/>
                  </a:lnTo>
                  <a:lnTo>
                    <a:pt x="3200" y="2286"/>
                  </a:lnTo>
                  <a:cubicBezTo>
                    <a:pt x="2768" y="9804"/>
                    <a:pt x="4470" y="12052"/>
                    <a:pt x="3962" y="19812"/>
                  </a:cubicBezTo>
                  <a:lnTo>
                    <a:pt x="3962" y="23622"/>
                  </a:lnTo>
                  <a:cubicBezTo>
                    <a:pt x="3543" y="30645"/>
                    <a:pt x="4851" y="44374"/>
                    <a:pt x="3200" y="50292"/>
                  </a:cubicBezTo>
                  <a:lnTo>
                    <a:pt x="3200" y="57912"/>
                  </a:lnTo>
                  <a:cubicBezTo>
                    <a:pt x="3696" y="75311"/>
                    <a:pt x="2642" y="92443"/>
                    <a:pt x="2438" y="109728"/>
                  </a:cubicBezTo>
                  <a:lnTo>
                    <a:pt x="2438" y="108966"/>
                  </a:lnTo>
                  <a:cubicBezTo>
                    <a:pt x="2908" y="102260"/>
                    <a:pt x="1511" y="100838"/>
                    <a:pt x="1676" y="95250"/>
                  </a:cubicBezTo>
                  <a:lnTo>
                    <a:pt x="1676" y="91440"/>
                  </a:lnTo>
                  <a:cubicBezTo>
                    <a:pt x="2146" y="82182"/>
                    <a:pt x="355" y="77330"/>
                    <a:pt x="914" y="67818"/>
                  </a:cubicBezTo>
                  <a:lnTo>
                    <a:pt x="914" y="60198"/>
                  </a:lnTo>
                  <a:cubicBezTo>
                    <a:pt x="0" y="42951"/>
                    <a:pt x="89" y="27178"/>
                    <a:pt x="152" y="9906"/>
                  </a:cubicBezTo>
                  <a:lnTo>
                    <a:pt x="152" y="7620"/>
                  </a:lnTo>
                  <a:lnTo>
                    <a:pt x="152" y="5334"/>
                  </a:lnTo>
                  <a:lnTo>
                    <a:pt x="914" y="4572"/>
                  </a:lnTo>
                  <a:lnTo>
                    <a:pt x="914" y="3048"/>
                  </a:lnTo>
                  <a:lnTo>
                    <a:pt x="1676" y="2286"/>
                  </a:lnTo>
                  <a:lnTo>
                    <a:pt x="1676" y="1524"/>
                  </a:lnTo>
                  <a:lnTo>
                    <a:pt x="2438" y="762"/>
                  </a:lnTo>
                  <a:lnTo>
                    <a:pt x="2438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pt-PT"/>
            </a:p>
          </p:txBody>
        </p:sp>
      </p:grpSp>
      <p:grpSp>
        <p:nvGrpSpPr>
          <p:cNvPr id="105" name="Group 10402"/>
          <p:cNvGrpSpPr/>
          <p:nvPr/>
        </p:nvGrpSpPr>
        <p:grpSpPr>
          <a:xfrm>
            <a:off x="241204" y="4729232"/>
            <a:ext cx="1778096" cy="1983862"/>
            <a:chOff x="0" y="0"/>
            <a:chExt cx="1128522" cy="1441550"/>
          </a:xfrm>
        </p:grpSpPr>
        <p:sp>
          <p:nvSpPr>
            <p:cNvPr id="106" name="Rectangle 444"/>
            <p:cNvSpPr/>
            <p:nvPr/>
          </p:nvSpPr>
          <p:spPr>
            <a:xfrm>
              <a:off x="470138" y="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7" name="Rectangle 445"/>
            <p:cNvSpPr/>
            <p:nvPr/>
          </p:nvSpPr>
          <p:spPr>
            <a:xfrm>
              <a:off x="470138" y="29337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8" name="Rectangle 446"/>
            <p:cNvSpPr/>
            <p:nvPr/>
          </p:nvSpPr>
          <p:spPr>
            <a:xfrm>
              <a:off x="470138" y="58750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9" name="Rectangle 447"/>
            <p:cNvSpPr/>
            <p:nvPr/>
          </p:nvSpPr>
          <p:spPr>
            <a:xfrm>
              <a:off x="470138" y="88087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0" name="Rectangle 448"/>
            <p:cNvSpPr/>
            <p:nvPr/>
          </p:nvSpPr>
          <p:spPr>
            <a:xfrm>
              <a:off x="470138" y="117424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1" name="Picture 565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0" y="42374"/>
              <a:ext cx="1128522" cy="1351788"/>
            </a:xfrm>
            <a:prstGeom prst="rect">
              <a:avLst/>
            </a:prstGeom>
          </p:spPr>
        </p:pic>
      </p:grpSp>
      <p:pic>
        <p:nvPicPr>
          <p:cNvPr id="112" name="Picture 38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13" y="3539719"/>
            <a:ext cx="960437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Imagem 1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282" y="2323619"/>
            <a:ext cx="1397318" cy="1117855"/>
          </a:xfrm>
          <a:prstGeom prst="rect">
            <a:avLst/>
          </a:prstGeom>
        </p:spPr>
      </p:pic>
      <p:grpSp>
        <p:nvGrpSpPr>
          <p:cNvPr id="115" name="Group 9856"/>
          <p:cNvGrpSpPr/>
          <p:nvPr/>
        </p:nvGrpSpPr>
        <p:grpSpPr>
          <a:xfrm>
            <a:off x="307302" y="2922665"/>
            <a:ext cx="1117600" cy="1441450"/>
            <a:chOff x="0" y="0"/>
            <a:chExt cx="1118616" cy="1441550"/>
          </a:xfrm>
        </p:grpSpPr>
        <p:sp>
          <p:nvSpPr>
            <p:cNvPr id="116" name="Rectangle 223"/>
            <p:cNvSpPr/>
            <p:nvPr/>
          </p:nvSpPr>
          <p:spPr>
            <a:xfrm>
              <a:off x="618005" y="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7" name="Rectangle 224"/>
            <p:cNvSpPr/>
            <p:nvPr/>
          </p:nvSpPr>
          <p:spPr>
            <a:xfrm>
              <a:off x="618005" y="29337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8" name="Rectangle 225"/>
            <p:cNvSpPr/>
            <p:nvPr/>
          </p:nvSpPr>
          <p:spPr>
            <a:xfrm>
              <a:off x="618005" y="586739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9" name="Rectangle 226"/>
            <p:cNvSpPr/>
            <p:nvPr/>
          </p:nvSpPr>
          <p:spPr>
            <a:xfrm>
              <a:off x="618005" y="88087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0" name="Rectangle 227"/>
            <p:cNvSpPr/>
            <p:nvPr/>
          </p:nvSpPr>
          <p:spPr>
            <a:xfrm>
              <a:off x="618005" y="117424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1" name="Picture 375"/>
            <p:cNvPicPr/>
            <p:nvPr/>
          </p:nvPicPr>
          <p:blipFill>
            <a:blip r:embed="rId12"/>
            <a:stretch>
              <a:fillRect/>
            </a:stretch>
          </p:blipFill>
          <p:spPr>
            <a:xfrm>
              <a:off x="0" y="69042"/>
              <a:ext cx="1118616" cy="1361694"/>
            </a:xfrm>
            <a:prstGeom prst="rect">
              <a:avLst/>
            </a:prstGeom>
          </p:spPr>
        </p:pic>
      </p:grpSp>
      <p:grpSp>
        <p:nvGrpSpPr>
          <p:cNvPr id="122" name="Group 9901"/>
          <p:cNvGrpSpPr/>
          <p:nvPr/>
        </p:nvGrpSpPr>
        <p:grpSpPr>
          <a:xfrm>
            <a:off x="2629795" y="5297301"/>
            <a:ext cx="752475" cy="1441450"/>
            <a:chOff x="0" y="0"/>
            <a:chExt cx="752094" cy="1441550"/>
          </a:xfrm>
        </p:grpSpPr>
        <p:sp>
          <p:nvSpPr>
            <p:cNvPr id="123" name="Rectangle 229"/>
            <p:cNvSpPr/>
            <p:nvPr/>
          </p:nvSpPr>
          <p:spPr>
            <a:xfrm>
              <a:off x="413781" y="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4" name="Rectangle 230"/>
            <p:cNvSpPr/>
            <p:nvPr/>
          </p:nvSpPr>
          <p:spPr>
            <a:xfrm>
              <a:off x="413781" y="29337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5" name="Rectangle 231"/>
            <p:cNvSpPr/>
            <p:nvPr/>
          </p:nvSpPr>
          <p:spPr>
            <a:xfrm>
              <a:off x="413781" y="586739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6" name="Rectangle 232"/>
            <p:cNvSpPr/>
            <p:nvPr/>
          </p:nvSpPr>
          <p:spPr>
            <a:xfrm>
              <a:off x="413781" y="88087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7" name="Rectangle 233"/>
            <p:cNvSpPr/>
            <p:nvPr/>
          </p:nvSpPr>
          <p:spPr>
            <a:xfrm>
              <a:off x="413781" y="117424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8" name="Picture 379"/>
            <p:cNvPicPr/>
            <p:nvPr/>
          </p:nvPicPr>
          <p:blipFill>
            <a:blip r:embed="rId13"/>
            <a:stretch>
              <a:fillRect/>
            </a:stretch>
          </p:blipFill>
          <p:spPr>
            <a:xfrm>
              <a:off x="0" y="124670"/>
              <a:ext cx="752094" cy="1265682"/>
            </a:xfrm>
            <a:prstGeom prst="rect">
              <a:avLst/>
            </a:prstGeom>
          </p:spPr>
        </p:pic>
      </p:grpSp>
      <p:pic>
        <p:nvPicPr>
          <p:cNvPr id="129" name="Picture 55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8300" y="188752"/>
            <a:ext cx="1860059" cy="690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Picture 561"/>
          <p:cNvPicPr/>
          <p:nvPr/>
        </p:nvPicPr>
        <p:blipFill>
          <a:blip r:embed="rId15"/>
          <a:stretch>
            <a:fillRect/>
          </a:stretch>
        </p:blipFill>
        <p:spPr>
          <a:xfrm>
            <a:off x="8949354" y="4846881"/>
            <a:ext cx="1632216" cy="1985378"/>
          </a:xfrm>
          <a:prstGeom prst="rect">
            <a:avLst/>
          </a:prstGeom>
        </p:spPr>
      </p:pic>
      <p:pic>
        <p:nvPicPr>
          <p:cNvPr id="138" name="Picture 560"/>
          <p:cNvPicPr/>
          <p:nvPr/>
        </p:nvPicPr>
        <p:blipFill>
          <a:blip r:embed="rId16"/>
          <a:stretch>
            <a:fillRect/>
          </a:stretch>
        </p:blipFill>
        <p:spPr>
          <a:xfrm flipH="1">
            <a:off x="10581570" y="4874335"/>
            <a:ext cx="1428326" cy="1784836"/>
          </a:xfrm>
          <a:prstGeom prst="rect">
            <a:avLst/>
          </a:prstGeom>
        </p:spPr>
      </p:pic>
      <p:grpSp>
        <p:nvGrpSpPr>
          <p:cNvPr id="139" name="Group 9888"/>
          <p:cNvGrpSpPr/>
          <p:nvPr/>
        </p:nvGrpSpPr>
        <p:grpSpPr>
          <a:xfrm>
            <a:off x="8523357" y="217430"/>
            <a:ext cx="1479480" cy="1916170"/>
            <a:chOff x="0" y="0"/>
            <a:chExt cx="1159002" cy="1441550"/>
          </a:xfrm>
        </p:grpSpPr>
        <p:sp>
          <p:nvSpPr>
            <p:cNvPr id="140" name="Rectangle 46"/>
            <p:cNvSpPr/>
            <p:nvPr/>
          </p:nvSpPr>
          <p:spPr>
            <a:xfrm>
              <a:off x="586785" y="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1" name="Rectangle 47"/>
            <p:cNvSpPr/>
            <p:nvPr/>
          </p:nvSpPr>
          <p:spPr>
            <a:xfrm>
              <a:off x="586785" y="29337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2" name="Rectangle 48"/>
            <p:cNvSpPr/>
            <p:nvPr/>
          </p:nvSpPr>
          <p:spPr>
            <a:xfrm>
              <a:off x="586785" y="586739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3" name="Rectangle 49"/>
            <p:cNvSpPr/>
            <p:nvPr/>
          </p:nvSpPr>
          <p:spPr>
            <a:xfrm>
              <a:off x="586785" y="88087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4" name="Rectangle 50"/>
            <p:cNvSpPr/>
            <p:nvPr/>
          </p:nvSpPr>
          <p:spPr>
            <a:xfrm>
              <a:off x="586785" y="117424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5" name="Picture 194"/>
            <p:cNvPicPr/>
            <p:nvPr/>
          </p:nvPicPr>
          <p:blipFill>
            <a:blip r:embed="rId17"/>
            <a:stretch>
              <a:fillRect/>
            </a:stretch>
          </p:blipFill>
          <p:spPr>
            <a:xfrm>
              <a:off x="0" y="17990"/>
              <a:ext cx="1159002" cy="1407414"/>
            </a:xfrm>
            <a:prstGeom prst="rect">
              <a:avLst/>
            </a:prstGeom>
          </p:spPr>
        </p:pic>
      </p:grpSp>
      <p:sp>
        <p:nvSpPr>
          <p:cNvPr id="2" name="Retângulo 1"/>
          <p:cNvSpPr/>
          <p:nvPr/>
        </p:nvSpPr>
        <p:spPr>
          <a:xfrm>
            <a:off x="385026" y="43684"/>
            <a:ext cx="1805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</a:rPr>
              <a:t>Carol </a:t>
            </a:r>
            <a:r>
              <a:rPr lang="pt-PT" sz="2400" b="1" dirty="0" err="1" smtClean="0">
                <a:solidFill>
                  <a:schemeClr val="accent6">
                    <a:lumMod val="75000"/>
                  </a:schemeClr>
                </a:solidFill>
              </a:rPr>
              <a:t>singers</a:t>
            </a:r>
            <a:endParaRPr lang="pt-PT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4" name="Retângulo 113"/>
          <p:cNvSpPr/>
          <p:nvPr/>
        </p:nvSpPr>
        <p:spPr>
          <a:xfrm>
            <a:off x="11251320" y="3218863"/>
            <a:ext cx="6559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400" b="1" dirty="0" err="1" smtClean="0">
                <a:solidFill>
                  <a:schemeClr val="accent6">
                    <a:lumMod val="75000"/>
                  </a:schemeClr>
                </a:solidFill>
              </a:rPr>
              <a:t>bell</a:t>
            </a:r>
            <a:endParaRPr lang="pt-PT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30" name="Picture 14" descr="http://caccioppoli.com/Animated%20gifs/Merry%20Christmas/0265.gif"/>
          <p:cNvPicPr>
            <a:picLocks noChangeAspect="1" noChangeArrowheads="1" noCrop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3795" y="57154"/>
            <a:ext cx="1905563" cy="1184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800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www.woodworkersworkshop.com/store/media/ccp0/prodxl/29-NAT12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74" y="2538"/>
            <a:ext cx="8569325" cy="685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982" y="4990680"/>
            <a:ext cx="1346507" cy="2032463"/>
          </a:xfrm>
          <a:prstGeom prst="rect">
            <a:avLst/>
          </a:prstGeom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493" y="4229118"/>
            <a:ext cx="1522219" cy="2711454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700" y="3482490"/>
            <a:ext cx="1735636" cy="3400910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132" y="4229118"/>
            <a:ext cx="3078871" cy="2628882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746" y="387719"/>
            <a:ext cx="1689485" cy="2426253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46" y="5543559"/>
            <a:ext cx="1700975" cy="1313033"/>
          </a:xfrm>
          <a:prstGeom prst="rect">
            <a:avLst/>
          </a:prstGeom>
        </p:spPr>
      </p:pic>
      <p:pic>
        <p:nvPicPr>
          <p:cNvPr id="26" name="Imagem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473" y="888817"/>
            <a:ext cx="1724027" cy="2011365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254000" y="749300"/>
            <a:ext cx="1298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err="1" smtClean="0">
                <a:solidFill>
                  <a:schemeClr val="accent1">
                    <a:lumMod val="50000"/>
                  </a:schemeClr>
                </a:solidFill>
              </a:rPr>
              <a:t>angel</a:t>
            </a:r>
            <a:endParaRPr lang="pt-PT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0" y="5080486"/>
            <a:ext cx="1298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err="1" smtClean="0">
                <a:solidFill>
                  <a:schemeClr val="accent1">
                    <a:lumMod val="50000"/>
                  </a:schemeClr>
                </a:solidFill>
              </a:rPr>
              <a:t>sheep</a:t>
            </a:r>
            <a:endParaRPr lang="pt-PT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3152231" y="3039699"/>
            <a:ext cx="1298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>
                <a:solidFill>
                  <a:schemeClr val="bg1"/>
                </a:solidFill>
              </a:rPr>
              <a:t>Joseph</a:t>
            </a:r>
            <a:endParaRPr lang="pt-PT" sz="2400" b="1" dirty="0">
              <a:solidFill>
                <a:schemeClr val="bg1"/>
              </a:solidFill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5187948" y="4374320"/>
            <a:ext cx="1298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>
                <a:solidFill>
                  <a:schemeClr val="bg1"/>
                </a:solidFill>
              </a:rPr>
              <a:t>Jesus </a:t>
            </a:r>
            <a:endParaRPr lang="pt-PT" sz="2400" b="1" dirty="0">
              <a:solidFill>
                <a:schemeClr val="bg1"/>
              </a:solidFill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6912098" y="3824884"/>
            <a:ext cx="1298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smtClean="0">
                <a:solidFill>
                  <a:schemeClr val="bg1"/>
                </a:solidFill>
              </a:rPr>
              <a:t>Mary</a:t>
            </a:r>
            <a:endParaRPr lang="pt-PT" sz="2400" b="1" dirty="0">
              <a:solidFill>
                <a:schemeClr val="bg1"/>
              </a:solidFill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10669567" y="3912655"/>
            <a:ext cx="1486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err="1" smtClean="0">
                <a:solidFill>
                  <a:schemeClr val="accent1">
                    <a:lumMod val="50000"/>
                  </a:schemeClr>
                </a:solidFill>
              </a:rPr>
              <a:t>Wiseman</a:t>
            </a:r>
            <a:endParaRPr lang="pt-PT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6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oup 9840"/>
          <p:cNvGrpSpPr/>
          <p:nvPr/>
        </p:nvGrpSpPr>
        <p:grpSpPr>
          <a:xfrm>
            <a:off x="9816181" y="2800391"/>
            <a:ext cx="1934531" cy="3145134"/>
            <a:chOff x="0" y="0"/>
            <a:chExt cx="711708" cy="1236392"/>
          </a:xfrm>
        </p:grpSpPr>
        <p:sp>
          <p:nvSpPr>
            <p:cNvPr id="58" name="Rectangle 40"/>
            <p:cNvSpPr/>
            <p:nvPr/>
          </p:nvSpPr>
          <p:spPr>
            <a:xfrm>
              <a:off x="374165" y="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Rectangle 41"/>
            <p:cNvSpPr/>
            <p:nvPr/>
          </p:nvSpPr>
          <p:spPr>
            <a:xfrm>
              <a:off x="374165" y="29337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Rectangle 42"/>
            <p:cNvSpPr/>
            <p:nvPr/>
          </p:nvSpPr>
          <p:spPr>
            <a:xfrm>
              <a:off x="374165" y="586739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Rectangle 43"/>
            <p:cNvSpPr/>
            <p:nvPr/>
          </p:nvSpPr>
          <p:spPr>
            <a:xfrm>
              <a:off x="374165" y="88087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2" name="Picture 195"/>
            <p:cNvPicPr/>
            <p:nvPr/>
          </p:nvPicPr>
          <p:blipFill rotWithShape="1">
            <a:blip r:embed="rId2"/>
            <a:srcRect b="2367"/>
            <a:stretch/>
          </p:blipFill>
          <p:spPr>
            <a:xfrm>
              <a:off x="0" y="17988"/>
              <a:ext cx="711708" cy="1161331"/>
            </a:xfrm>
            <a:prstGeom prst="rect">
              <a:avLst/>
            </a:prstGeom>
          </p:spPr>
        </p:pic>
      </p:grpSp>
      <p:pic>
        <p:nvPicPr>
          <p:cNvPr id="63" name="Imagem 6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857" y="484525"/>
            <a:ext cx="1724027" cy="2011365"/>
          </a:xfrm>
          <a:prstGeom prst="rect">
            <a:avLst/>
          </a:prstGeom>
        </p:spPr>
      </p:pic>
      <p:pic>
        <p:nvPicPr>
          <p:cNvPr id="71" name="Picture 6" descr="http://www.italyrent.it/file/tiny/gif_animate_babbo_natale_11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485" y="3722350"/>
            <a:ext cx="1986014" cy="2383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" name="Imagem 71"/>
          <p:cNvPicPr>
            <a:picLocks noChangeAspect="1"/>
          </p:cNvPicPr>
          <p:nvPr/>
        </p:nvPicPr>
        <p:blipFill rotWithShape="1">
          <a:blip r:embed="rId5"/>
          <a:srcRect r="80332"/>
          <a:stretch/>
        </p:blipFill>
        <p:spPr>
          <a:xfrm>
            <a:off x="3699647" y="2260363"/>
            <a:ext cx="1395492" cy="2047359"/>
          </a:xfrm>
          <a:prstGeom prst="rect">
            <a:avLst/>
          </a:prstGeom>
        </p:spPr>
      </p:pic>
      <p:pic>
        <p:nvPicPr>
          <p:cNvPr id="73" name="Imagem 7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425" y="447606"/>
            <a:ext cx="1714500" cy="1157468"/>
          </a:xfrm>
          <a:prstGeom prst="rect">
            <a:avLst/>
          </a:prstGeom>
        </p:spPr>
      </p:pic>
      <p:pic>
        <p:nvPicPr>
          <p:cNvPr id="76" name="Imagem 7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8819" y="5527111"/>
            <a:ext cx="1279448" cy="1066207"/>
          </a:xfrm>
          <a:prstGeom prst="rect">
            <a:avLst/>
          </a:prstGeom>
        </p:spPr>
      </p:pic>
      <p:pic>
        <p:nvPicPr>
          <p:cNvPr id="77" name="Imagem 7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6310" y="67210"/>
            <a:ext cx="2286000" cy="2000250"/>
          </a:xfrm>
          <a:prstGeom prst="rect">
            <a:avLst/>
          </a:prstGeom>
        </p:spPr>
      </p:pic>
      <p:pic>
        <p:nvPicPr>
          <p:cNvPr id="78" name="Imagem 7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59563" y="666350"/>
            <a:ext cx="2143125" cy="2143125"/>
          </a:xfrm>
          <a:prstGeom prst="rect">
            <a:avLst/>
          </a:prstGeom>
        </p:spPr>
      </p:pic>
      <p:pic>
        <p:nvPicPr>
          <p:cNvPr id="79" name="Imagem 78"/>
          <p:cNvPicPr>
            <a:picLocks noChangeAspect="1"/>
          </p:cNvPicPr>
          <p:nvPr/>
        </p:nvPicPr>
        <p:blipFill rotWithShape="1">
          <a:blip r:embed="rId10"/>
          <a:srcRect t="29832" b="8539"/>
          <a:stretch/>
        </p:blipFill>
        <p:spPr>
          <a:xfrm>
            <a:off x="6008128" y="6340269"/>
            <a:ext cx="718070" cy="442544"/>
          </a:xfrm>
          <a:prstGeom prst="rect">
            <a:avLst/>
          </a:prstGeom>
        </p:spPr>
      </p:pic>
      <p:pic>
        <p:nvPicPr>
          <p:cNvPr id="80" name="Imagem 7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89163" y="448975"/>
            <a:ext cx="2072807" cy="1066204"/>
          </a:xfrm>
          <a:prstGeom prst="rect">
            <a:avLst/>
          </a:prstGeom>
        </p:spPr>
      </p:pic>
      <p:pic>
        <p:nvPicPr>
          <p:cNvPr id="81" name="Imagem 80"/>
          <p:cNvPicPr>
            <a:picLocks noChangeAspect="1"/>
          </p:cNvPicPr>
          <p:nvPr/>
        </p:nvPicPr>
        <p:blipFill rotWithShape="1">
          <a:blip r:embed="rId12"/>
          <a:srcRect b="7320"/>
          <a:stretch/>
        </p:blipFill>
        <p:spPr>
          <a:xfrm>
            <a:off x="894419" y="2577571"/>
            <a:ext cx="1052567" cy="1262725"/>
          </a:xfrm>
          <a:prstGeom prst="rect">
            <a:avLst/>
          </a:prstGeom>
        </p:spPr>
      </p:pic>
      <p:pic>
        <p:nvPicPr>
          <p:cNvPr id="82" name="Imagem 8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78397" y="2326359"/>
            <a:ext cx="1054542" cy="1054542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716978" y="1632000"/>
            <a:ext cx="7873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err="1">
                <a:solidFill>
                  <a:srgbClr val="FF0000"/>
                </a:solidFill>
              </a:rPr>
              <a:t>Bells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382377" y="1632000"/>
            <a:ext cx="928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err="1">
                <a:solidFill>
                  <a:schemeClr val="accent1">
                    <a:lumMod val="75000"/>
                  </a:schemeClr>
                </a:solidFill>
              </a:rPr>
              <a:t>Lights</a:t>
            </a:r>
            <a:endParaRPr lang="pt-PT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6263519" y="1974003"/>
            <a:ext cx="11381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err="1">
                <a:solidFill>
                  <a:srgbClr val="00B050"/>
                </a:solidFill>
              </a:rPr>
              <a:t>Wreath</a:t>
            </a:r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8407272" y="184352"/>
            <a:ext cx="12620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err="1">
                <a:solidFill>
                  <a:srgbClr val="FF0000"/>
                </a:solidFill>
              </a:rPr>
              <a:t>Stocking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0543322" y="134266"/>
            <a:ext cx="9090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err="1">
                <a:solidFill>
                  <a:srgbClr val="C00000"/>
                </a:solidFill>
              </a:rPr>
              <a:t>Angel</a:t>
            </a:r>
            <a:endParaRPr lang="pt-PT" sz="2400" b="1" dirty="0">
              <a:solidFill>
                <a:srgbClr val="C0000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9975979" y="6084412"/>
            <a:ext cx="20436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>
                <a:solidFill>
                  <a:srgbClr val="00B050"/>
                </a:solidFill>
              </a:rPr>
              <a:t>Christmas </a:t>
            </a:r>
            <a:r>
              <a:rPr lang="pt-PT" sz="2400" b="1" dirty="0" err="1">
                <a:solidFill>
                  <a:srgbClr val="00B050"/>
                </a:solidFill>
              </a:rPr>
              <a:t>tree</a:t>
            </a:r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965075" y="3326253"/>
            <a:ext cx="12811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err="1">
                <a:solidFill>
                  <a:srgbClr val="7030A0"/>
                </a:solidFill>
              </a:rPr>
              <a:t>Presents</a:t>
            </a:r>
            <a:endParaRPr lang="pt-PT" sz="2400" b="1" dirty="0">
              <a:solidFill>
                <a:srgbClr val="7030A0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6933651" y="5899745"/>
            <a:ext cx="27356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/>
              <a:t>Santa Claus </a:t>
            </a:r>
          </a:p>
          <a:p>
            <a:pPr algn="ctr"/>
            <a:r>
              <a:rPr lang="pt-PT" sz="2400" b="1" dirty="0" err="1">
                <a:solidFill>
                  <a:srgbClr val="FF0000"/>
                </a:solidFill>
              </a:rPr>
              <a:t>Father</a:t>
            </a:r>
            <a:r>
              <a:rPr lang="pt-PT" sz="2400" b="1" dirty="0">
                <a:solidFill>
                  <a:srgbClr val="FF0000"/>
                </a:solidFill>
              </a:rPr>
              <a:t> Christmas</a:t>
            </a:r>
          </a:p>
        </p:txBody>
      </p:sp>
      <p:sp>
        <p:nvSpPr>
          <p:cNvPr id="10" name="Retângulo 9"/>
          <p:cNvSpPr/>
          <p:nvPr/>
        </p:nvSpPr>
        <p:spPr>
          <a:xfrm>
            <a:off x="4165004" y="6315243"/>
            <a:ext cx="18975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err="1">
                <a:solidFill>
                  <a:schemeClr val="accent4">
                    <a:lumMod val="75000"/>
                  </a:schemeClr>
                </a:solidFill>
              </a:rPr>
              <a:t>Santa’s</a:t>
            </a:r>
            <a:r>
              <a:rPr lang="pt-PT" sz="24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pt-PT" sz="2400" b="1" dirty="0" err="1">
                <a:solidFill>
                  <a:schemeClr val="accent4">
                    <a:lumMod val="75000"/>
                  </a:schemeClr>
                </a:solidFill>
              </a:rPr>
              <a:t>sleigh</a:t>
            </a:r>
            <a:endParaRPr lang="pt-PT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1709126" y="5083904"/>
            <a:ext cx="13343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err="1">
                <a:solidFill>
                  <a:schemeClr val="accent2">
                    <a:lumMod val="75000"/>
                  </a:schemeClr>
                </a:solidFill>
              </a:rPr>
              <a:t>Reindeer</a:t>
            </a:r>
            <a:endParaRPr lang="pt-PT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37" name="Group 9856"/>
          <p:cNvGrpSpPr/>
          <p:nvPr/>
        </p:nvGrpSpPr>
        <p:grpSpPr>
          <a:xfrm>
            <a:off x="5052336" y="2547206"/>
            <a:ext cx="1625721" cy="2147529"/>
            <a:chOff x="0" y="0"/>
            <a:chExt cx="1118616" cy="1441550"/>
          </a:xfrm>
        </p:grpSpPr>
        <p:sp>
          <p:nvSpPr>
            <p:cNvPr id="38" name="Rectangle 223"/>
            <p:cNvSpPr/>
            <p:nvPr/>
          </p:nvSpPr>
          <p:spPr>
            <a:xfrm>
              <a:off x="618005" y="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Rectangle 224"/>
            <p:cNvSpPr/>
            <p:nvPr/>
          </p:nvSpPr>
          <p:spPr>
            <a:xfrm>
              <a:off x="618005" y="293370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Rectangle 225"/>
            <p:cNvSpPr/>
            <p:nvPr/>
          </p:nvSpPr>
          <p:spPr>
            <a:xfrm>
              <a:off x="618005" y="586739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Rectangle 226"/>
            <p:cNvSpPr/>
            <p:nvPr/>
          </p:nvSpPr>
          <p:spPr>
            <a:xfrm>
              <a:off x="618005" y="88087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Rectangle 227"/>
            <p:cNvSpPr/>
            <p:nvPr/>
          </p:nvSpPr>
          <p:spPr>
            <a:xfrm>
              <a:off x="618005" y="1174241"/>
              <a:ext cx="145880" cy="35552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pt-PT" sz="2400" b="1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pt-PT" sz="11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43" name="Picture 375"/>
            <p:cNvPicPr/>
            <p:nvPr/>
          </p:nvPicPr>
          <p:blipFill>
            <a:blip r:embed="rId14"/>
            <a:stretch>
              <a:fillRect/>
            </a:stretch>
          </p:blipFill>
          <p:spPr>
            <a:xfrm>
              <a:off x="0" y="69042"/>
              <a:ext cx="1118616" cy="1361694"/>
            </a:xfrm>
            <a:prstGeom prst="rect">
              <a:avLst/>
            </a:prstGeom>
          </p:spPr>
        </p:pic>
      </p:grpSp>
      <p:sp>
        <p:nvSpPr>
          <p:cNvPr id="12" name="Retângulo 11"/>
          <p:cNvSpPr/>
          <p:nvPr/>
        </p:nvSpPr>
        <p:spPr>
          <a:xfrm>
            <a:off x="6402689" y="3871083"/>
            <a:ext cx="14568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err="1">
                <a:solidFill>
                  <a:schemeClr val="accent1">
                    <a:lumMod val="75000"/>
                  </a:schemeClr>
                </a:solidFill>
              </a:rPr>
              <a:t>Snowman</a:t>
            </a:r>
            <a:endParaRPr lang="pt-PT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3673914" y="3260685"/>
            <a:ext cx="5084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err="1">
                <a:solidFill>
                  <a:schemeClr val="accent6">
                    <a:lumMod val="75000"/>
                  </a:schemeClr>
                </a:solidFill>
              </a:rPr>
              <a:t>Elf</a:t>
            </a:r>
            <a:endParaRPr lang="pt-PT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6" name="CaixaDeTexto 45"/>
          <p:cNvSpPr txBox="1"/>
          <p:nvPr/>
        </p:nvSpPr>
        <p:spPr>
          <a:xfrm>
            <a:off x="23639" y="3441393"/>
            <a:ext cx="15495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err="1" smtClean="0">
                <a:solidFill>
                  <a:srgbClr val="FF0000"/>
                </a:solidFill>
              </a:rPr>
              <a:t>Candy</a:t>
            </a:r>
            <a:r>
              <a:rPr lang="pt-PT" sz="2400" b="1" dirty="0" smtClean="0">
                <a:solidFill>
                  <a:srgbClr val="FF0000"/>
                </a:solidFill>
              </a:rPr>
              <a:t> </a:t>
            </a:r>
            <a:r>
              <a:rPr lang="pt-PT" sz="2400" b="1" dirty="0" err="1" smtClean="0">
                <a:solidFill>
                  <a:srgbClr val="FF0000"/>
                </a:solidFill>
              </a:rPr>
              <a:t>cane</a:t>
            </a:r>
            <a:endParaRPr lang="pt-PT" sz="2400" b="1" dirty="0" smtClean="0">
              <a:solidFill>
                <a:srgbClr val="FF0000"/>
              </a:solidFill>
            </a:endParaRPr>
          </a:p>
        </p:txBody>
      </p:sp>
      <p:pic>
        <p:nvPicPr>
          <p:cNvPr id="44" name="Picture 2" descr="http://www.christmasbuzz.com/animated_gifs/christmas_animated_gifs_05.gif"/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9" y="4943089"/>
            <a:ext cx="1625139" cy="1787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" descr="http://orkut.mastitree.com/graphics/christmas-scraps/12/christmas-images/13SnowmanMerryChristmas.gif"/>
          <p:cNvPicPr>
            <a:picLocks noChangeAspect="1" noChangeArrowheads="1" noCrop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737" y="4278849"/>
            <a:ext cx="899914" cy="884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6" descr="http://www.theskilletrestaurantandcatering.com/images/Snowman-Animated-christmas.gif"/>
          <p:cNvPicPr>
            <a:picLocks noChangeAspect="1" noChangeArrowheads="1" noCrop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370" y="2503289"/>
            <a:ext cx="1552880" cy="1626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16" descr="http://3.bp.blogspot.com/_X4RvlhV7jAI/TP1ivlgzQ-I/AAAAAAAAAxY/dIXZROlj_pI/s1600/xmas007.gif"/>
          <p:cNvPicPr>
            <a:picLocks noChangeAspect="1" noChangeArrowheads="1" noCrop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260" y="5083904"/>
            <a:ext cx="33337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12" descr="http://www.netanimations.net/dancing-santa-reindeer.gif"/>
          <p:cNvPicPr>
            <a:picLocks noChangeAspect="1" noChangeArrowheads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304" y="3919573"/>
            <a:ext cx="1894042" cy="1325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336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159</Words>
  <Application>Microsoft Office PowerPoint</Application>
  <PresentationFormat>Ecrã Panorâmico</PresentationFormat>
  <Paragraphs>145</Paragraphs>
  <Slides>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13" baseType="lpstr">
      <vt:lpstr>Algerian</vt:lpstr>
      <vt:lpstr>Arial</vt:lpstr>
      <vt:lpstr>Bell MT</vt:lpstr>
      <vt:lpstr>Calibri</vt:lpstr>
      <vt:lpstr>Calibri Light</vt:lpstr>
      <vt:lpstr>Tema do Office</vt:lpstr>
      <vt:lpstr>CHRISTMAS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Paula Alexandra Almeida</dc:creator>
  <cp:lastModifiedBy>Paula Alexandra Almeida</cp:lastModifiedBy>
  <cp:revision>16</cp:revision>
  <dcterms:created xsi:type="dcterms:W3CDTF">2013-12-01T16:19:13Z</dcterms:created>
  <dcterms:modified xsi:type="dcterms:W3CDTF">2013-12-02T12:36:10Z</dcterms:modified>
</cp:coreProperties>
</file>