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19"/>
  </p:notesMasterIdLst>
  <p:sldIdLst>
    <p:sldId id="277" r:id="rId2"/>
    <p:sldId id="294" r:id="rId3"/>
    <p:sldId id="281" r:id="rId4"/>
    <p:sldId id="282" r:id="rId5"/>
    <p:sldId id="283" r:id="rId6"/>
    <p:sldId id="288" r:id="rId7"/>
    <p:sldId id="289" r:id="rId8"/>
    <p:sldId id="290" r:id="rId9"/>
    <p:sldId id="295" r:id="rId10"/>
    <p:sldId id="276" r:id="rId11"/>
    <p:sldId id="273" r:id="rId12"/>
    <p:sldId id="275" r:id="rId13"/>
    <p:sldId id="271" r:id="rId14"/>
    <p:sldId id="274" r:id="rId15"/>
    <p:sldId id="272" r:id="rId16"/>
    <p:sldId id="296" r:id="rId17"/>
    <p:sldId id="278" r:id="rId18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nstantia" panose="02030602050306030303" pitchFamily="18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92"/>
    <a:srgbClr val="006666"/>
    <a:srgbClr val="E5F3F7"/>
    <a:srgbClr val="F0F8FA"/>
    <a:srgbClr val="009999"/>
    <a:srgbClr val="F6E7E6"/>
    <a:srgbClr val="00A8A4"/>
    <a:srgbClr val="D9EDF3"/>
    <a:srgbClr val="008080"/>
    <a:srgbClr val="C3E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1986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08/03/2018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4210063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ADJECTIVE + PREPOSITION </a:t>
            </a: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08/03/2018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22" b="1"/>
          <a:stretch/>
        </p:blipFill>
        <p:spPr>
          <a:xfrm>
            <a:off x="487018" y="616227"/>
            <a:ext cx="8169965" cy="5879086"/>
          </a:xfrm>
          <a:prstGeom prst="roundRect">
            <a:avLst>
              <a:gd name="adj" fmla="val 4144"/>
            </a:avLst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3" y="881999"/>
            <a:ext cx="6984777" cy="1527500"/>
          </a:xfrm>
          <a:prstGeom prst="rect">
            <a:avLst/>
          </a:prstGeom>
          <a:effectLst>
            <a:glow rad="101600">
              <a:schemeClr val="bg1">
                <a:alpha val="63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0916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84213" y="836712"/>
            <a:ext cx="78867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pt-PT" sz="27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Some </a:t>
            </a:r>
            <a:r>
              <a:rPr lang="pt-PT" sz="2700" b="1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adjectives</a:t>
            </a:r>
            <a:r>
              <a:rPr lang="pt-PT" sz="27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2700" b="1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need</a:t>
            </a:r>
            <a:r>
              <a:rPr lang="pt-PT" sz="27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pt-PT" sz="27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preposition</a:t>
            </a:r>
            <a:r>
              <a:rPr lang="pt-PT" sz="27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pt-PT" sz="27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pt-PT" sz="27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t-PT" sz="27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For </a:t>
            </a:r>
            <a:r>
              <a:rPr lang="pt-PT" sz="2700" b="1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example</a:t>
            </a:r>
            <a:r>
              <a:rPr lang="pt-PT" sz="27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1222462" y="2238886"/>
            <a:ext cx="6699076" cy="3062322"/>
          </a:xfrm>
          <a:prstGeom prst="roundRect">
            <a:avLst>
              <a:gd name="adj" fmla="val 7441"/>
            </a:avLst>
          </a:prstGeom>
          <a:solidFill>
            <a:srgbClr val="F0F8FA"/>
          </a:solidFill>
          <a:ln w="38100">
            <a:solidFill>
              <a:srgbClr val="C00000"/>
            </a:solidFill>
          </a:ln>
        </p:spPr>
        <p:txBody>
          <a:bodyPr lIns="72000" tIns="180000" rIns="72000" bIns="180000">
            <a:noAutofit/>
          </a:bodyPr>
          <a:lstStyle/>
          <a:p>
            <a:pPr marL="0" indent="0">
              <a:lnSpc>
                <a:spcPts val="8400"/>
              </a:lnSpc>
              <a:buNone/>
            </a:pPr>
            <a:endParaRPr lang="pt-PT" sz="8000" dirty="0" smtClean="0">
              <a:solidFill>
                <a:srgbClr val="C00000"/>
              </a:solidFill>
              <a:latin typeface="+mj-lt"/>
            </a:endParaRPr>
          </a:p>
          <a:p>
            <a:pPr marL="0" indent="0">
              <a:lnSpc>
                <a:spcPts val="8400"/>
              </a:lnSpc>
              <a:buNone/>
            </a:pPr>
            <a:endParaRPr lang="pt-PT" sz="8000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696108" y="2557257"/>
            <a:ext cx="5751783" cy="2527927"/>
            <a:chOff x="2069722" y="2293883"/>
            <a:chExt cx="5751783" cy="252792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78" t="4799" r="11664" b="64221"/>
            <a:stretch/>
          </p:blipFill>
          <p:spPr>
            <a:xfrm>
              <a:off x="2069722" y="2293883"/>
              <a:ext cx="5400600" cy="113511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78" t="46272" r="11664" b="14625"/>
            <a:stretch/>
          </p:blipFill>
          <p:spPr>
            <a:xfrm>
              <a:off x="2420905" y="3389047"/>
              <a:ext cx="5400600" cy="14327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52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0" y="2125663"/>
            <a:ext cx="7886700" cy="32639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91" y="1478238"/>
            <a:ext cx="2547726" cy="471777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348743" y="1024879"/>
            <a:ext cx="4909018" cy="3129264"/>
          </a:xfrm>
          <a:prstGeom prst="wedgeRectCallout">
            <a:avLst>
              <a:gd name="adj1" fmla="val -71244"/>
              <a:gd name="adj2" fmla="val 29574"/>
            </a:avLst>
          </a:prstGeom>
          <a:solidFill>
            <a:srgbClr val="F6E7E6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/>
          <a:p>
            <a:pPr algn="ctr">
              <a:lnSpc>
                <a:spcPts val="4200"/>
              </a:lnSpc>
            </a:pPr>
            <a:r>
              <a:rPr lang="pt-PT" sz="400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Hello</a:t>
            </a:r>
            <a:r>
              <a:rPr lang="pt-PT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!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Smurfette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Smurfs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pt-PT" sz="4000" b="1" dirty="0" err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interested</a:t>
            </a:r>
            <a:r>
              <a:rPr lang="pt-PT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me. </a:t>
            </a:r>
            <a:b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t-PT" sz="400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pt-PT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only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girl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village</a:t>
            </a:r>
            <a:r>
              <a:rPr lang="pt-PT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571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98915" y="1052736"/>
            <a:ext cx="4320480" cy="2590655"/>
          </a:xfrm>
          <a:prstGeom prst="rect">
            <a:avLst/>
          </a:prstGeom>
          <a:solidFill>
            <a:srgbClr val="E5F3F7"/>
          </a:solidFill>
          <a:ln w="38100">
            <a:solidFill>
              <a:srgbClr val="009592"/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This is Papa Smurf. </a:t>
            </a:r>
            <a:b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 likes all the 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Smurfs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is</a:t>
            </a:r>
            <a:b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kind 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them.</a:t>
            </a:r>
            <a:endParaRPr lang="pt-PT" sz="40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2816"/>
            <a:ext cx="2373424" cy="442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8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2843808" y="1052736"/>
            <a:ext cx="5418517" cy="1564733"/>
          </a:xfrm>
          <a:prstGeom prst="rect">
            <a:avLst/>
          </a:prstGeom>
          <a:solidFill>
            <a:srgbClr val="E5F3F7"/>
          </a:solidFill>
          <a:ln w="38100">
            <a:solidFill>
              <a:srgbClr val="009592"/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400"/>
              </a:lnSpc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Brainy is intelligent and very 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good at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science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PT" sz="40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86" y="2380057"/>
            <a:ext cx="4496628" cy="39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1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3154018" y="1052736"/>
            <a:ext cx="5108308" cy="1667325"/>
          </a:xfrm>
          <a:prstGeom prst="rect">
            <a:avLst/>
          </a:prstGeom>
          <a:solidFill>
            <a:srgbClr val="E5F3F7"/>
          </a:solidFill>
          <a:ln w="38100">
            <a:solidFill>
              <a:srgbClr val="009592"/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Hefty is never 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late for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fight...</a:t>
            </a:r>
            <a:endParaRPr lang="pt-PT" sz="40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958" y="2067339"/>
            <a:ext cx="2837577" cy="389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935596" y="1052736"/>
            <a:ext cx="7272808" cy="2282878"/>
          </a:xfrm>
          <a:prstGeom prst="rect">
            <a:avLst/>
          </a:prstGeom>
          <a:solidFill>
            <a:srgbClr val="E5F3F7"/>
          </a:solidFill>
          <a:ln w="38100">
            <a:solidFill>
              <a:srgbClr val="009592"/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 careful! </a:t>
            </a:r>
            <a:r>
              <a:rPr lang="en-US" sz="4000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Gargamel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is a wizard </a:t>
            </a:r>
            <a:b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famous for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his goal: to destroy the Smurfs.</a:t>
            </a:r>
            <a:endParaRPr lang="pt-PT" sz="40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43" y="2120483"/>
            <a:ext cx="39719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1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" r="9049" b="261"/>
          <a:stretch/>
        </p:blipFill>
        <p:spPr>
          <a:xfrm>
            <a:off x="492304" y="616226"/>
            <a:ext cx="8181244" cy="5890591"/>
          </a:xfrm>
          <a:prstGeom prst="roundRect">
            <a:avLst>
              <a:gd name="adj" fmla="val 4366"/>
            </a:avLst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412974" y="906962"/>
            <a:ext cx="4014970" cy="1667325"/>
          </a:xfrm>
          <a:prstGeom prst="rect">
            <a:avLst/>
          </a:prstGeom>
          <a:solidFill>
            <a:srgbClr val="E5F3F7"/>
          </a:solidFill>
          <a:ln w="38100">
            <a:solidFill>
              <a:srgbClr val="009592"/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…but he is 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bad at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catching them.</a:t>
            </a:r>
            <a:endParaRPr lang="pt-PT" sz="40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01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 rot="21447969">
            <a:off x="1215266" y="2569826"/>
            <a:ext cx="6768752" cy="1400235"/>
          </a:xfrm>
          <a:prstGeom prst="roundRect">
            <a:avLst>
              <a:gd name="adj" fmla="val 10353"/>
            </a:avLst>
          </a:prstGeom>
          <a:solidFill>
            <a:srgbClr val="E5F3F7"/>
          </a:solidFill>
          <a:ln w="57150">
            <a:solidFill>
              <a:srgbClr val="008080"/>
            </a:solidFill>
          </a:ln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Complete </a:t>
            </a:r>
            <a:r>
              <a:rPr lang="pt-PT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</a:t>
            </a:r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pt-PT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sentences</a:t>
            </a:r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pt-PT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with</a:t>
            </a:r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pt-PT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</a:t>
            </a:r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pt-PT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correct</a:t>
            </a:r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pt-PT" sz="4000" b="1" dirty="0" err="1" smtClean="0">
                <a:solidFill>
                  <a:srgbClr val="C00000"/>
                </a:solidFill>
                <a:latin typeface="+mj-lt"/>
              </a:rPr>
              <a:t>preposition</a:t>
            </a:r>
            <a:r>
              <a:rPr lang="pt-PT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</a:t>
            </a:r>
            <a:endParaRPr lang="en-GB" sz="4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589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41" y="831743"/>
            <a:ext cx="3177635" cy="47251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87"/>
          <a:stretch/>
        </p:blipFill>
        <p:spPr>
          <a:xfrm>
            <a:off x="5076056" y="831743"/>
            <a:ext cx="3177634" cy="47251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76056" y="5328483"/>
            <a:ext cx="3177634" cy="95345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She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afraid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____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spiders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80907" y="5258959"/>
            <a:ext cx="6495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PT"/>
            </a:defPPr>
            <a:lvl1pPr algn="ctr">
              <a:defRPr sz="3400" b="1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pt-PT" dirty="0" err="1"/>
              <a:t>of</a:t>
            </a:r>
            <a:r>
              <a:rPr lang="pt-PT" dirty="0"/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1742" y="5328483"/>
            <a:ext cx="3177634" cy="95345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Kim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interested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____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maths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5638259"/>
            <a:ext cx="5261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smtClean="0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rPr>
              <a:t>in</a:t>
            </a:r>
            <a:endParaRPr lang="pt-PT" sz="34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5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72" y="2123198"/>
            <a:ext cx="3196123" cy="4426631"/>
          </a:xfrm>
          <a:prstGeom prst="roundRect">
            <a:avLst>
              <a:gd name="adj" fmla="val 8167"/>
            </a:avLst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855" y="838647"/>
            <a:ext cx="3334919" cy="40059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809570" y="1678372"/>
            <a:ext cx="3362160" cy="95345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often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late ____ </a:t>
            </a:r>
            <a:r>
              <a:rPr lang="pt-PT" sz="2800" u="sng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        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ts val="3000"/>
              </a:lnSpc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school.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8160" y="1606108"/>
            <a:ext cx="7054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smtClean="0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rPr>
              <a:t>for</a:t>
            </a:r>
            <a:endParaRPr lang="pt-PT" sz="34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49855" y="4584639"/>
            <a:ext cx="3334919" cy="95586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tIns="46800" bIns="4680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famous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____</a:t>
            </a:r>
            <a:b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</a:b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his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films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8777" y="4506653"/>
            <a:ext cx="7054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smtClean="0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rPr>
              <a:t>for</a:t>
            </a:r>
            <a:endParaRPr lang="pt-PT" sz="34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1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6672"/>
            <a:ext cx="4070452" cy="61026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Rounded Rectangle 7"/>
          <p:cNvSpPr/>
          <p:nvPr/>
        </p:nvSpPr>
        <p:spPr>
          <a:xfrm>
            <a:off x="2015716" y="4785229"/>
            <a:ext cx="5112568" cy="74739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44000" bIns="14400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Chloe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good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___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painting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2568" y="4797201"/>
            <a:ext cx="5461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PT"/>
            </a:defPPr>
            <a:lvl1pPr algn="ctr">
              <a:defRPr sz="3400" b="1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pt-PT" dirty="0" err="1"/>
              <a:t>at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2584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2" r="24760"/>
          <a:stretch/>
        </p:blipFill>
        <p:spPr>
          <a:xfrm>
            <a:off x="611560" y="836712"/>
            <a:ext cx="3808920" cy="37006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0" r="7645"/>
          <a:stretch/>
        </p:blipFill>
        <p:spPr>
          <a:xfrm>
            <a:off x="4734812" y="2602023"/>
            <a:ext cx="3823253" cy="370067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11560" y="4273351"/>
            <a:ext cx="3808920" cy="953453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She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interested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____  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reading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2121" y="1916832"/>
            <a:ext cx="3805944" cy="953453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She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bad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____   </a:t>
            </a:r>
            <a:r>
              <a:rPr lang="pt-PT" sz="2800" dirty="0" err="1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football</a:t>
            </a:r>
            <a:r>
              <a:rPr lang="pt-PT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7027" y="1836654"/>
            <a:ext cx="54611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PT"/>
            </a:defPPr>
            <a:lvl1pPr algn="ctr">
              <a:defRPr sz="3400" b="1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pt-PT" dirty="0" err="1"/>
              <a:t>at</a:t>
            </a:r>
            <a:endParaRPr lang="pt-PT" dirty="0"/>
          </a:p>
        </p:txBody>
      </p:sp>
      <p:sp>
        <p:nvSpPr>
          <p:cNvPr id="13" name="TextBox 8"/>
          <p:cNvSpPr txBox="1"/>
          <p:nvPr/>
        </p:nvSpPr>
        <p:spPr>
          <a:xfrm>
            <a:off x="3466255" y="4203101"/>
            <a:ext cx="5261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PT"/>
            </a:defPPr>
            <a:lvl1pPr algn="ctr">
              <a:defRPr sz="3400" b="1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pt-PT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309283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522" y="570552"/>
            <a:ext cx="3347766" cy="50266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8" r="27267"/>
          <a:stretch/>
        </p:blipFill>
        <p:spPr>
          <a:xfrm>
            <a:off x="611560" y="1718049"/>
            <a:ext cx="3816424" cy="442213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19064" y="1011221"/>
            <a:ext cx="3808920" cy="95345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Tom is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kind ____ his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classmates.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66522" y="5186732"/>
            <a:ext cx="3347766" cy="95345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He is good ____ basketball.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8248" y="938666"/>
            <a:ext cx="56515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PT"/>
            </a:defPPr>
            <a:lvl1pPr algn="ctr">
              <a:defRPr sz="3400" b="1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pt-PT" dirty="0" smtClean="0"/>
              <a:t>to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7147206" y="5108811"/>
            <a:ext cx="54611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PT"/>
            </a:defPPr>
            <a:lvl1pPr algn="ctr">
              <a:defRPr sz="3400" b="1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pt-PT" dirty="0" err="1" smtClean="0"/>
              <a:t>at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083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6" t="224" r="16026" b="336"/>
          <a:stretch/>
        </p:blipFill>
        <p:spPr>
          <a:xfrm>
            <a:off x="490330" y="614062"/>
            <a:ext cx="8176592" cy="5883095"/>
          </a:xfrm>
          <a:prstGeom prst="roundRect">
            <a:avLst>
              <a:gd name="adj" fmla="val 4195"/>
            </a:avLst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917609" y="834075"/>
            <a:ext cx="6501478" cy="1513437"/>
          </a:xfrm>
          <a:prstGeom prst="wedgeRectCallout">
            <a:avLst>
              <a:gd name="adj1" fmla="val 9135"/>
              <a:gd name="adj2" fmla="val 114837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wrap="square" lIns="216000" tIns="216000" rIns="216000" bIns="216000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See? You’re 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good at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English. Goodbye!</a:t>
            </a:r>
            <a:endParaRPr lang="pt-PT" sz="4000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15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3351</TotalTime>
  <Words>138</Words>
  <Application>Microsoft Office PowerPoint</Application>
  <PresentationFormat>On-screen Show (4:3)</PresentationFormat>
  <Paragraphs>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Wingdings 2</vt:lpstr>
      <vt:lpstr>Calibri</vt:lpstr>
      <vt:lpstr>Constantia</vt:lpstr>
      <vt:lpstr>Verdana</vt:lpstr>
      <vt:lpstr>2_Flow</vt:lpstr>
      <vt:lpstr>PowerPoint Presentation</vt:lpstr>
      <vt:lpstr>PowerPoint Presentation</vt:lpstr>
      <vt:lpstr>Some adjectives need a preposition.  For example:</vt:lpstr>
      <vt:lpstr>Hello! I’m Smurfette and all the Smurfs are interested in me.  I’m the only girl in the village…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Zenaida Cochofel</cp:lastModifiedBy>
  <cp:revision>206</cp:revision>
  <dcterms:created xsi:type="dcterms:W3CDTF">2012-06-11T12:30:49Z</dcterms:created>
  <dcterms:modified xsi:type="dcterms:W3CDTF">2018-03-08T08:56:38Z</dcterms:modified>
</cp:coreProperties>
</file>